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9.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0.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2.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3.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4.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5.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6.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27.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28.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29.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30.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theme/theme31.xml" ContentType="application/vnd.openxmlformats-officedocument.theme+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theme/theme32.xml" ContentType="application/vnd.openxmlformats-officedocument.theme+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3.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theme/theme34.xml" ContentType="application/vnd.openxmlformats-officedocument.theme+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35.xml" ContentType="application/vnd.openxmlformats-officedocument.theme+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theme/theme36.xml" ContentType="application/vnd.openxmlformats-officedocument.theme+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theme/theme37.xml" ContentType="application/vnd.openxmlformats-officedocument.theme+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theme/theme38.xml" ContentType="application/vnd.openxmlformats-officedocument.theme+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theme/theme39.xml" ContentType="application/vnd.openxmlformats-officedocument.theme+xml"/>
  <Override PartName="/ppt/theme/theme4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12.jpg" ContentType="image/png"/>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03" r:id="rId12"/>
    <p:sldMasterId id="2147483816" r:id="rId13"/>
    <p:sldMasterId id="2147483829" r:id="rId14"/>
    <p:sldMasterId id="2147483842" r:id="rId15"/>
    <p:sldMasterId id="2147483855" r:id="rId16"/>
    <p:sldMasterId id="2147483868" r:id="rId17"/>
    <p:sldMasterId id="2147483881" r:id="rId18"/>
    <p:sldMasterId id="2147483894" r:id="rId19"/>
    <p:sldMasterId id="2147483907" r:id="rId20"/>
    <p:sldMasterId id="2147483920" r:id="rId21"/>
    <p:sldMasterId id="2147483933" r:id="rId22"/>
    <p:sldMasterId id="2147483946" r:id="rId23"/>
    <p:sldMasterId id="2147483959" r:id="rId24"/>
    <p:sldMasterId id="2147483972" r:id="rId25"/>
    <p:sldMasterId id="2147483985" r:id="rId26"/>
    <p:sldMasterId id="2147483998" r:id="rId27"/>
    <p:sldMasterId id="2147484011" r:id="rId28"/>
    <p:sldMasterId id="2147484024" r:id="rId29"/>
    <p:sldMasterId id="2147484037" r:id="rId30"/>
    <p:sldMasterId id="2147484050" r:id="rId31"/>
    <p:sldMasterId id="2147484063" r:id="rId32"/>
    <p:sldMasterId id="2147484076" r:id="rId33"/>
    <p:sldMasterId id="2147484089" r:id="rId34"/>
    <p:sldMasterId id="2147484102" r:id="rId35"/>
    <p:sldMasterId id="2147484115" r:id="rId36"/>
    <p:sldMasterId id="2147484128" r:id="rId37"/>
    <p:sldMasterId id="2147484141" r:id="rId38"/>
    <p:sldMasterId id="2147484154" r:id="rId39"/>
  </p:sldMasterIdLst>
  <p:notesMasterIdLst>
    <p:notesMasterId r:id="rId79"/>
  </p:notesMasterIdLst>
  <p:sldIdLst>
    <p:sldId id="257" r:id="rId40"/>
    <p:sldId id="258" r:id="rId41"/>
    <p:sldId id="259" r:id="rId42"/>
    <p:sldId id="260" r:id="rId43"/>
    <p:sldId id="261" r:id="rId44"/>
    <p:sldId id="262" r:id="rId45"/>
    <p:sldId id="263" r:id="rId46"/>
    <p:sldId id="264" r:id="rId47"/>
    <p:sldId id="265" r:id="rId48"/>
    <p:sldId id="266" r:id="rId49"/>
    <p:sldId id="267" r:id="rId50"/>
    <p:sldId id="268" r:id="rId51"/>
    <p:sldId id="269" r:id="rId52"/>
    <p:sldId id="270" r:id="rId53"/>
    <p:sldId id="271" r:id="rId54"/>
    <p:sldId id="272" r:id="rId55"/>
    <p:sldId id="273" r:id="rId56"/>
    <p:sldId id="274" r:id="rId57"/>
    <p:sldId id="275" r:id="rId58"/>
    <p:sldId id="276" r:id="rId59"/>
    <p:sldId id="277" r:id="rId60"/>
    <p:sldId id="278" r:id="rId61"/>
    <p:sldId id="279" r:id="rId62"/>
    <p:sldId id="280" r:id="rId63"/>
    <p:sldId id="281" r:id="rId64"/>
    <p:sldId id="282" r:id="rId65"/>
    <p:sldId id="283" r:id="rId66"/>
    <p:sldId id="284" r:id="rId67"/>
    <p:sldId id="285" r:id="rId68"/>
    <p:sldId id="286" r:id="rId69"/>
    <p:sldId id="287" r:id="rId70"/>
    <p:sldId id="288" r:id="rId71"/>
    <p:sldId id="289" r:id="rId72"/>
    <p:sldId id="290" r:id="rId73"/>
    <p:sldId id="291" r:id="rId74"/>
    <p:sldId id="292" r:id="rId75"/>
    <p:sldId id="293" r:id="rId76"/>
    <p:sldId id="294" r:id="rId77"/>
    <p:sldId id="295"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14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3.xml"/><Relationship Id="rId47" Type="http://schemas.openxmlformats.org/officeDocument/2006/relationships/slide" Target="slides/slide8.xml"/><Relationship Id="rId63" Type="http://schemas.openxmlformats.org/officeDocument/2006/relationships/slide" Target="slides/slide24.xml"/><Relationship Id="rId68" Type="http://schemas.openxmlformats.org/officeDocument/2006/relationships/slide" Target="slides/slide29.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4.xml"/><Relationship Id="rId58" Type="http://schemas.openxmlformats.org/officeDocument/2006/relationships/slide" Target="slides/slide19.xml"/><Relationship Id="rId74" Type="http://schemas.openxmlformats.org/officeDocument/2006/relationships/slide" Target="slides/slide35.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22.xml"/><Relationship Id="rId82"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4.xml"/><Relationship Id="rId48" Type="http://schemas.openxmlformats.org/officeDocument/2006/relationships/slide" Target="slides/slide9.xml"/><Relationship Id="rId56" Type="http://schemas.openxmlformats.org/officeDocument/2006/relationships/slide" Target="slides/slide17.xml"/><Relationship Id="rId64" Type="http://schemas.openxmlformats.org/officeDocument/2006/relationships/slide" Target="slides/slide25.xml"/><Relationship Id="rId69" Type="http://schemas.openxmlformats.org/officeDocument/2006/relationships/slide" Target="slides/slide30.xml"/><Relationship Id="rId77"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slide" Target="slides/slide12.xml"/><Relationship Id="rId72" Type="http://schemas.openxmlformats.org/officeDocument/2006/relationships/slide" Target="slides/slide33.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7.xml"/><Relationship Id="rId59" Type="http://schemas.openxmlformats.org/officeDocument/2006/relationships/slide" Target="slides/slide20.xml"/><Relationship Id="rId67" Type="http://schemas.openxmlformats.org/officeDocument/2006/relationships/slide" Target="slides/slide28.xml"/><Relationship Id="rId20" Type="http://schemas.openxmlformats.org/officeDocument/2006/relationships/slideMaster" Target="slideMasters/slideMaster20.xml"/><Relationship Id="rId41" Type="http://schemas.openxmlformats.org/officeDocument/2006/relationships/slide" Target="slides/slide2.xml"/><Relationship Id="rId54" Type="http://schemas.openxmlformats.org/officeDocument/2006/relationships/slide" Target="slides/slide15.xml"/><Relationship Id="rId62" Type="http://schemas.openxmlformats.org/officeDocument/2006/relationships/slide" Target="slides/slide23.xml"/><Relationship Id="rId70" Type="http://schemas.openxmlformats.org/officeDocument/2006/relationships/slide" Target="slides/slide31.xml"/><Relationship Id="rId75" Type="http://schemas.openxmlformats.org/officeDocument/2006/relationships/slide" Target="slides/slide36.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0.xml"/><Relationship Id="rId57" Type="http://schemas.openxmlformats.org/officeDocument/2006/relationships/slide" Target="slides/slide18.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5.xml"/><Relationship Id="rId52" Type="http://schemas.openxmlformats.org/officeDocument/2006/relationships/slide" Target="slides/slide13.xml"/><Relationship Id="rId60" Type="http://schemas.openxmlformats.org/officeDocument/2006/relationships/slide" Target="slides/slide21.xml"/><Relationship Id="rId65" Type="http://schemas.openxmlformats.org/officeDocument/2006/relationships/slide" Target="slides/slide26.xml"/><Relationship Id="rId73" Type="http://schemas.openxmlformats.org/officeDocument/2006/relationships/slide" Target="slides/slide34.xml"/><Relationship Id="rId78" Type="http://schemas.openxmlformats.org/officeDocument/2006/relationships/slide" Target="slides/slide39.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 Target="slides/slide11.xml"/><Relationship Id="rId55" Type="http://schemas.openxmlformats.org/officeDocument/2006/relationships/slide" Target="slides/slide16.xml"/><Relationship Id="rId76" Type="http://schemas.openxmlformats.org/officeDocument/2006/relationships/slide" Target="slides/slide37.xml"/><Relationship Id="rId7" Type="http://schemas.openxmlformats.org/officeDocument/2006/relationships/slideMaster" Target="slideMasters/slideMaster7.xml"/><Relationship Id="rId71" Type="http://schemas.openxmlformats.org/officeDocument/2006/relationships/slide" Target="slides/slide3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xml"/><Relationship Id="rId45" Type="http://schemas.openxmlformats.org/officeDocument/2006/relationships/slide" Target="slides/slide6.xml"/><Relationship Id="rId66"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0A6BCB-9035-4D28-AABC-A13263AF1BD3}" type="datetimeFigureOut">
              <a:rPr lang="en-US" smtClean="0"/>
              <a:t>10/2/2022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71D7B1-C051-4468-948C-AF8944BEC547}" type="slidenum">
              <a:rPr lang="en-US" smtClean="0"/>
              <a:t>‹#›</a:t>
            </a:fld>
            <a:endParaRPr lang="en-US"/>
          </a:p>
        </p:txBody>
      </p:sp>
    </p:spTree>
    <p:extLst>
      <p:ext uri="{BB962C8B-B14F-4D97-AF65-F5344CB8AC3E}">
        <p14:creationId xmlns:p14="http://schemas.microsoft.com/office/powerpoint/2010/main" val="1608497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9:18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9:20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9:20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9:21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9:21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9:21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9:21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9:22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Matthew 28:18-And Jesus came and </a:t>
            </a:r>
            <a:r>
              <a:rPr lang="en-US" dirty="0" err="1" smtClean="0"/>
              <a:t>spake</a:t>
            </a:r>
            <a:r>
              <a:rPr lang="en-US" dirty="0" smtClean="0"/>
              <a:t> unto them, saying, All power is given unto me in heaven and in earth.</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9:22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Circumcision was of great importance to Jews, serving as a covenantal sign since the time of Abraham (Genesis 17). However, once Jesus came according to prophecy, He became the fulfillment of the law. "For neither circumcision counts for anything nor uncircumcision, but keeping the commandments of God" (1 Corinthians 7:19).</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9:22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9:22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9:18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9:23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Luke 11:4-And forgive us our sins; for we also forgive every one that is indebted to us. And lead us not into temptation; but deliver us from evil.</a:t>
            </a:r>
          </a:p>
          <a:p>
            <a:r>
              <a:rPr lang="en-US" dirty="0" smtClean="0"/>
              <a:t>1 John 1:9-If we confess our sins, he is faithful and just to forgive us our sins, and to cleanse us from all unrighteousness.</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9:23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9:23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9:24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9:24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9:24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9:24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9:24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9:25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9:25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9:19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9:25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9:26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9:26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9:26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9:26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9:27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35</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9:27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36</a:t>
            </a:fld>
            <a:endParaRPr 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9:27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37</a:t>
            </a:fld>
            <a:endParaRPr 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9:28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38</a:t>
            </a:fld>
            <a:endParaRPr 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9:28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endParaRP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39</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9:19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9:19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9:19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9:20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9:20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10/2/2022 9:20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575911172"/>
      </p:ext>
    </p:extLst>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4500398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61986850"/>
      </p:ext>
    </p:extLst>
  </p:cSld>
  <p:clrMapOvr>
    <a:masterClrMapping/>
  </p:clrMapOvr>
  <p:transition>
    <p:wipe dir="d"/>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34091456"/>
      </p:ext>
    </p:extLst>
  </p:cSld>
  <p:clrMapOvr>
    <a:masterClrMapping/>
  </p:clrMapOvr>
  <p:transition>
    <p:wipe dir="d"/>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58161686"/>
      </p:ext>
    </p:extLst>
  </p:cSld>
  <p:clrMapOvr>
    <a:masterClrMapping/>
  </p:clrMapOvr>
  <p:transition>
    <p:wipe dir="d"/>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89892994"/>
      </p:ext>
    </p:extLst>
  </p:cSld>
  <p:clrMapOvr>
    <a:masterClrMapping/>
  </p:clrMapOvr>
  <p:transition>
    <p:wipe dir="d"/>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14614298"/>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508218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96930655"/>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98045713"/>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377148"/>
      </p:ext>
    </p:extLst>
  </p:cSld>
  <p:clrMapOvr>
    <a:masterClrMapping/>
  </p:clrMapOvr>
  <p:transition>
    <p:wipe dir="d"/>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693883637"/>
      </p:ext>
    </p:extLst>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2547630"/>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34219626"/>
      </p:ext>
    </p:extLst>
  </p:cSld>
  <p:clrMapOvr>
    <a:masterClrMapping/>
  </p:clrMapOvr>
  <p:transition>
    <p:wipe dir="d"/>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1765296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17931196"/>
      </p:ext>
    </p:extLst>
  </p:cSld>
  <p:clrMapOvr>
    <a:masterClrMapping/>
  </p:clrMapOvr>
  <p:transition>
    <p:wipe dir="d"/>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55614320"/>
      </p:ext>
    </p:extLst>
  </p:cSld>
  <p:clrMapOvr>
    <a:masterClrMapping/>
  </p:clrMapOvr>
  <p:transition>
    <p:wipe dir="d"/>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44570172"/>
      </p:ext>
    </p:extLst>
  </p:cSld>
  <p:clrMapOvr>
    <a:masterClrMapping/>
  </p:clrMapOvr>
  <p:transition>
    <p:wipe dir="d"/>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18706095"/>
      </p:ext>
    </p:extLst>
  </p:cSld>
  <p:clrMapOvr>
    <a:masterClrMapping/>
  </p:clrMapOvr>
  <p:transition>
    <p:wipe dir="d"/>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87081945"/>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65951178"/>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80842046"/>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049255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5415099"/>
      </p:ext>
    </p:extLst>
  </p:cSld>
  <p:clrMapOvr>
    <a:masterClrMapping/>
  </p:clrMapOvr>
  <p:transition>
    <p:wipe dir="d"/>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3385351"/>
      </p:ext>
    </p:extLst>
  </p:cSld>
  <p:clrMapOvr>
    <a:masterClrMapping/>
  </p:clrMapOvr>
  <p:transition>
    <p:wipe dir="d"/>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078128407"/>
      </p:ext>
    </p:extLst>
  </p:cSld>
  <p:clrMapOvr>
    <a:masterClrMapping/>
  </p:clrMapOvr>
  <p:transition>
    <p:wipe dir="d"/>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21970234"/>
      </p:ext>
    </p:extLst>
  </p:cSld>
  <p:clrMapOvr>
    <a:masterClrMapping/>
  </p:clrMapOvr>
  <p:transition>
    <p:wipe dir="d"/>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9097253"/>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64875470"/>
      </p:ext>
    </p:extLst>
  </p:cSld>
  <p:clrMapOvr>
    <a:masterClrMapping/>
  </p:clrMapOvr>
  <p:transition>
    <p:wipe dir="d"/>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80319915"/>
      </p:ext>
    </p:extLst>
  </p:cSld>
  <p:clrMapOvr>
    <a:masterClrMapping/>
  </p:clrMapOvr>
  <p:transition>
    <p:wipe dir="d"/>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97841176"/>
      </p:ext>
    </p:extLst>
  </p:cSld>
  <p:clrMapOvr>
    <a:masterClrMapping/>
  </p:clrMapOvr>
  <p:transition>
    <p:wipe dir="d"/>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43647237"/>
      </p:ext>
    </p:extLst>
  </p:cSld>
  <p:clrMapOvr>
    <a:masterClrMapping/>
  </p:clrMapOvr>
  <p:transition>
    <p:wipe dir="d"/>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13555638"/>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445094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584257655"/>
      </p:ext>
    </p:extLst>
  </p:cSld>
  <p:clrMapOvr>
    <a:masterClrMapping/>
  </p:clrMapOvr>
  <p:transition>
    <p:wipe dir="d"/>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18053560"/>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22265516"/>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0038021"/>
      </p:ext>
    </p:extLst>
  </p:cSld>
  <p:clrMapOvr>
    <a:masterClrMapping/>
  </p:clrMapOvr>
  <p:transition>
    <p:wipe dir="d"/>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720505671"/>
      </p:ext>
    </p:extLst>
  </p:cSld>
  <p:clrMapOvr>
    <a:masterClrMapping/>
  </p:clrMapOvr>
  <p:transition>
    <p:wipe dir="d"/>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78202512"/>
      </p:ext>
    </p:extLst>
  </p:cSld>
  <p:clrMapOvr>
    <a:masterClrMapping/>
  </p:clrMapOvr>
  <p:transition>
    <p:wipe dir="d"/>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2257933"/>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39617981"/>
      </p:ext>
    </p:extLst>
  </p:cSld>
  <p:clrMapOvr>
    <a:masterClrMapping/>
  </p:clrMapOvr>
  <p:transition>
    <p:wipe dir="d"/>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73591552"/>
      </p:ext>
    </p:extLst>
  </p:cSld>
  <p:clrMapOvr>
    <a:masterClrMapping/>
  </p:clrMapOvr>
  <p:transition>
    <p:wipe dir="d"/>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67834159"/>
      </p:ext>
    </p:extLst>
  </p:cSld>
  <p:clrMapOvr>
    <a:masterClrMapping/>
  </p:clrMapOvr>
  <p:transition>
    <p:wipe dir="d"/>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99486099"/>
      </p:ext>
    </p:extLst>
  </p:cSld>
  <p:clrMapOvr>
    <a:masterClrMapping/>
  </p:clrMapOvr>
  <p:transition>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74032203"/>
      </p:ext>
    </p:extLst>
  </p:cSld>
  <p:clrMapOvr>
    <a:masterClrMapping/>
  </p:clrMapOvr>
  <p:transition>
    <p:wipe dir="d"/>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854538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04362255"/>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56129389"/>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33168935"/>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9961415"/>
      </p:ext>
    </p:extLst>
  </p:cSld>
  <p:clrMapOvr>
    <a:masterClrMapping/>
  </p:clrMapOvr>
  <p:transition>
    <p:wipe dir="d"/>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180510916"/>
      </p:ext>
    </p:extLst>
  </p:cSld>
  <p:clrMapOvr>
    <a:masterClrMapping/>
  </p:clrMapOvr>
  <p:transition>
    <p:wipe dir="d"/>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5409017"/>
      </p:ext>
    </p:extLst>
  </p:cSld>
  <p:clrMapOvr>
    <a:masterClrMapping/>
  </p:clrMapOvr>
  <p:transition>
    <p:wipe dir="d"/>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55781300"/>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73388971"/>
      </p:ext>
    </p:extLst>
  </p:cSld>
  <p:clrMapOvr>
    <a:masterClrMapping/>
  </p:clrMapOvr>
  <p:transition>
    <p:wipe dir="d"/>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2548501"/>
      </p:ext>
    </p:extLst>
  </p:cSld>
  <p:clrMapOvr>
    <a:masterClrMapping/>
  </p:clrMapOvr>
  <p:transition>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68093308"/>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49241972"/>
      </p:ext>
    </p:extLst>
  </p:cSld>
  <p:clrMapOvr>
    <a:masterClrMapping/>
  </p:clrMapOvr>
  <p:transition>
    <p:wipe dir="d"/>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13362588"/>
      </p:ext>
    </p:extLst>
  </p:cSld>
  <p:clrMapOvr>
    <a:masterClrMapping/>
  </p:clrMapOvr>
  <p:transition>
    <p:wipe dir="d"/>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07856944"/>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06739445"/>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64166115"/>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96651691"/>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70377"/>
      </p:ext>
    </p:extLst>
  </p:cSld>
  <p:clrMapOvr>
    <a:masterClrMapping/>
  </p:clrMapOvr>
  <p:transition>
    <p:wipe dir="d"/>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492073017"/>
      </p:ext>
    </p:extLst>
  </p:cSld>
  <p:clrMapOvr>
    <a:masterClrMapping/>
  </p:clrMapOvr>
  <p:transition>
    <p:wipe dir="d"/>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31295763"/>
      </p:ext>
    </p:extLst>
  </p:cSld>
  <p:clrMapOvr>
    <a:masterClrMapping/>
  </p:clrMapOvr>
  <p:transition>
    <p:wipe dir="d"/>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925745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31561653"/>
      </p:ext>
    </p:extLst>
  </p:cSld>
  <p:clrMapOvr>
    <a:masterClrMapping/>
  </p:clrMapOvr>
  <p:transition>
    <p:wipe dir="d"/>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05685850"/>
      </p:ext>
    </p:extLst>
  </p:cSld>
  <p:clrMapOvr>
    <a:masterClrMapping/>
  </p:clrMapOvr>
  <p:transition>
    <p:wipe dir="d"/>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63193616"/>
      </p:ext>
    </p:extLst>
  </p:cSld>
  <p:clrMapOvr>
    <a:masterClrMapping/>
  </p:clrMapOvr>
  <p:transition>
    <p:wipe dir="d"/>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60891407"/>
      </p:ext>
    </p:extLst>
  </p:cSld>
  <p:clrMapOvr>
    <a:masterClrMapping/>
  </p:clrMapOvr>
  <p:transition>
    <p:wipe dir="d"/>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05385231"/>
      </p:ext>
    </p:extLst>
  </p:cSld>
  <p:clrMapOvr>
    <a:masterClrMapping/>
  </p:clrMapOvr>
  <p:transition>
    <p:wipe dir="d"/>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75825466"/>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75921589"/>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95136113"/>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90003605"/>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8258444"/>
      </p:ext>
    </p:extLst>
  </p:cSld>
  <p:clrMapOvr>
    <a:masterClrMapping/>
  </p:clrMapOvr>
  <p:transition>
    <p:wipe dir="d"/>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106013159"/>
      </p:ext>
    </p:extLst>
  </p:cSld>
  <p:clrMapOvr>
    <a:masterClrMapping/>
  </p:clrMapOvr>
  <p:transition>
    <p:wipe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92400608"/>
      </p:ext>
    </p:extLst>
  </p:cSld>
  <p:clrMapOvr>
    <a:masterClrMapping/>
  </p:clrMapOvr>
  <p:transition>
    <p:wipe dir="d"/>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79112685"/>
      </p:ext>
    </p:extLst>
  </p:cSld>
  <p:clrMapOvr>
    <a:masterClrMapping/>
  </p:clrMapOvr>
  <p:transition>
    <p:wipe dir="d"/>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69703997"/>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78350780"/>
      </p:ext>
    </p:extLst>
  </p:cSld>
  <p:clrMapOvr>
    <a:masterClrMapping/>
  </p:clrMapOvr>
  <p:transition>
    <p:wipe dir="d"/>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99207262"/>
      </p:ext>
    </p:extLst>
  </p:cSld>
  <p:clrMapOvr>
    <a:masterClrMapping/>
  </p:clrMapOvr>
  <p:transition>
    <p:wipe dir="d"/>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83220636"/>
      </p:ext>
    </p:extLst>
  </p:cSld>
  <p:clrMapOvr>
    <a:masterClrMapping/>
  </p:clrMapOvr>
  <p:transition>
    <p:wipe dir="d"/>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51824371"/>
      </p:ext>
    </p:extLst>
  </p:cSld>
  <p:clrMapOvr>
    <a:masterClrMapping/>
  </p:clrMapOvr>
  <p:transition>
    <p:wipe dir="d"/>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84394322"/>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47037530"/>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64403428"/>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8895196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23630693"/>
      </p:ext>
    </p:extLst>
  </p:cSld>
  <p:clrMapOvr>
    <a:masterClrMapping/>
  </p:clrMapOvr>
  <p:transition>
    <p:wipe dir="d"/>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63979566"/>
      </p:ext>
    </p:extLst>
  </p:cSld>
  <p:clrMapOvr>
    <a:masterClrMapping/>
  </p:clrMapOvr>
  <p:transition>
    <p:wipe dir="d"/>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145751885"/>
      </p:ext>
    </p:extLst>
  </p:cSld>
  <p:clrMapOvr>
    <a:masterClrMapping/>
  </p:clrMapOvr>
  <p:transition>
    <p:wipe dir="d"/>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09380865"/>
      </p:ext>
    </p:extLst>
  </p:cSld>
  <p:clrMapOvr>
    <a:masterClrMapping/>
  </p:clrMapOvr>
  <p:transition>
    <p:wipe dir="d"/>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71935756"/>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11398650"/>
      </p:ext>
    </p:extLst>
  </p:cSld>
  <p:clrMapOvr>
    <a:masterClrMapping/>
  </p:clrMapOvr>
  <p:transition>
    <p:wipe dir="d"/>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34470622"/>
      </p:ext>
    </p:extLst>
  </p:cSld>
  <p:clrMapOvr>
    <a:masterClrMapping/>
  </p:clrMapOvr>
  <p:transition>
    <p:wipe dir="d"/>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85655447"/>
      </p:ext>
    </p:extLst>
  </p:cSld>
  <p:clrMapOvr>
    <a:masterClrMapping/>
  </p:clrMapOvr>
  <p:transition>
    <p:wipe dir="d"/>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20916244"/>
      </p:ext>
    </p:extLst>
  </p:cSld>
  <p:clrMapOvr>
    <a:masterClrMapping/>
  </p:clrMapOvr>
  <p:transition>
    <p:wipe dir="d"/>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66755768"/>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687836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75196807"/>
      </p:ext>
    </p:extLst>
  </p:cSld>
  <p:clrMapOvr>
    <a:masterClrMapping/>
  </p:clrMapOvr>
  <p:transition>
    <p:wipe dir="d"/>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62572363"/>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66880313"/>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9700620"/>
      </p:ext>
    </p:extLst>
  </p:cSld>
  <p:clrMapOvr>
    <a:masterClrMapping/>
  </p:clrMapOvr>
  <p:transition>
    <p:wipe dir="d"/>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338812185"/>
      </p:ext>
    </p:extLst>
  </p:cSld>
  <p:clrMapOvr>
    <a:masterClrMapping/>
  </p:clrMapOvr>
  <p:transition>
    <p:wipe dir="d"/>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10986050"/>
      </p:ext>
    </p:extLst>
  </p:cSld>
  <p:clrMapOvr>
    <a:masterClrMapping/>
  </p:clrMapOvr>
  <p:transition>
    <p:wipe dir="d"/>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95257741"/>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51410139"/>
      </p:ext>
    </p:extLst>
  </p:cSld>
  <p:clrMapOvr>
    <a:masterClrMapping/>
  </p:clrMapOvr>
  <p:transition>
    <p:wipe dir="d"/>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88313676"/>
      </p:ext>
    </p:extLst>
  </p:cSld>
  <p:clrMapOvr>
    <a:masterClrMapping/>
  </p:clrMapOvr>
  <p:transition>
    <p:wipe dir="d"/>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76481295"/>
      </p:ext>
    </p:extLst>
  </p:cSld>
  <p:clrMapOvr>
    <a:masterClrMapping/>
  </p:clrMapOvr>
  <p:transition>
    <p:wipe dir="d"/>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78761381"/>
      </p:ext>
    </p:extLst>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14120520"/>
      </p:ext>
    </p:extLst>
  </p:cSld>
  <p:clrMapOvr>
    <a:masterClrMapping/>
  </p:clrMapOvr>
  <p:transition>
    <p:wipe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7172626"/>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99675714"/>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94536885"/>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87128048"/>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86574994"/>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8479870"/>
      </p:ext>
    </p:extLst>
  </p:cSld>
  <p:clrMapOvr>
    <a:masterClrMapping/>
  </p:clrMapOvr>
  <p:transition>
    <p:wipe dir="d"/>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46850723"/>
      </p:ext>
    </p:extLst>
  </p:cSld>
  <p:clrMapOvr>
    <a:masterClrMapping/>
  </p:clrMapOvr>
  <p:transition>
    <p:wipe dir="d"/>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84999709"/>
      </p:ext>
    </p:extLst>
  </p:cSld>
  <p:clrMapOvr>
    <a:masterClrMapping/>
  </p:clrMapOvr>
  <p:transition>
    <p:wipe dir="d"/>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70425621"/>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96862102"/>
      </p:ext>
    </p:extLst>
  </p:cSld>
  <p:clrMapOvr>
    <a:masterClrMapping/>
  </p:clrMapOvr>
  <p:transition>
    <p:wipe dir="d"/>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78869802"/>
      </p:ext>
    </p:extLst>
  </p:cSld>
  <p:clrMapOvr>
    <a:masterClrMapping/>
  </p:clrMapOvr>
  <p:transition>
    <p:wipe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7698762"/>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93721012"/>
      </p:ext>
    </p:extLst>
  </p:cSld>
  <p:clrMapOvr>
    <a:masterClrMapping/>
  </p:clrMapOvr>
  <p:transition>
    <p:wipe dir="d"/>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17886546"/>
      </p:ext>
    </p:extLst>
  </p:cSld>
  <p:clrMapOvr>
    <a:masterClrMapping/>
  </p:clrMapOvr>
  <p:transition>
    <p:wipe dir="d"/>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7457039"/>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96932246"/>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94647189"/>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38609436"/>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3709662"/>
      </p:ext>
    </p:extLst>
  </p:cSld>
  <p:clrMapOvr>
    <a:masterClrMapping/>
  </p:clrMapOvr>
  <p:transition>
    <p:wipe dir="d"/>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731114081"/>
      </p:ext>
    </p:extLst>
  </p:cSld>
  <p:clrMapOvr>
    <a:masterClrMapping/>
  </p:clrMapOvr>
  <p:transition>
    <p:wipe dir="d"/>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87359569"/>
      </p:ext>
    </p:extLst>
  </p:cSld>
  <p:clrMapOvr>
    <a:masterClrMapping/>
  </p:clrMapOvr>
  <p:transition>
    <p:wipe dir="d"/>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0156633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23334220"/>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3899885"/>
      </p:ext>
    </p:extLst>
  </p:cSld>
  <p:clrMapOvr>
    <a:masterClrMapping/>
  </p:clrMapOvr>
  <p:transition>
    <p:wipe dir="d"/>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53122331"/>
      </p:ext>
    </p:extLst>
  </p:cSld>
  <p:clrMapOvr>
    <a:masterClrMapping/>
  </p:clrMapOvr>
  <p:transition>
    <p:wipe dir="d"/>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2935131"/>
      </p:ext>
    </p:extLst>
  </p:cSld>
  <p:clrMapOvr>
    <a:masterClrMapping/>
  </p:clrMapOvr>
  <p:transition>
    <p:wipe dir="d"/>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6625273"/>
      </p:ext>
    </p:extLst>
  </p:cSld>
  <p:clrMapOvr>
    <a:masterClrMapping/>
  </p:clrMapOvr>
  <p:transition>
    <p:wipe dir="d"/>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68010042"/>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71551051"/>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55703386"/>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97429738"/>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3370810"/>
      </p:ext>
    </p:extLst>
  </p:cSld>
  <p:clrMapOvr>
    <a:masterClrMapping/>
  </p:clrMapOvr>
  <p:transition>
    <p:wipe dir="d"/>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291868132"/>
      </p:ext>
    </p:extLst>
  </p:cSld>
  <p:clrMapOvr>
    <a:masterClrMapping/>
  </p:clrMapOvr>
  <p:transition>
    <p:wipe di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03163123"/>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18084344"/>
      </p:ext>
    </p:extLst>
  </p:cSld>
  <p:clrMapOvr>
    <a:masterClrMapping/>
  </p:clrMapOvr>
  <p:transition>
    <p:wipe dir="d"/>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42893680"/>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4079770"/>
      </p:ext>
    </p:extLst>
  </p:cSld>
  <p:clrMapOvr>
    <a:masterClrMapping/>
  </p:clrMapOvr>
  <p:transition>
    <p:wipe dir="d"/>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15462719"/>
      </p:ext>
    </p:extLst>
  </p:cSld>
  <p:clrMapOvr>
    <a:masterClrMapping/>
  </p:clrMapOvr>
  <p:transition>
    <p:wipe dir="d"/>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62129110"/>
      </p:ext>
    </p:extLst>
  </p:cSld>
  <p:clrMapOvr>
    <a:masterClrMapping/>
  </p:clrMapOvr>
  <p:transition>
    <p:wipe dir="d"/>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11311832"/>
      </p:ext>
    </p:extLst>
  </p:cSld>
  <p:clrMapOvr>
    <a:masterClrMapping/>
  </p:clrMapOvr>
  <p:transition>
    <p:wipe dir="d"/>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5949177"/>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902181"/>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33006443"/>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6008640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5313761"/>
      </p:ext>
    </p:extLst>
  </p:cSld>
  <p:clrMapOvr>
    <a:masterClrMapping/>
  </p:clrMapOvr>
  <p:transition>
    <p:wipe dir="d"/>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097961"/>
      </p:ext>
    </p:extLst>
  </p:cSld>
  <p:clrMapOvr>
    <a:masterClrMapping/>
  </p:clrMapOvr>
  <p:transition>
    <p:wipe dir="d"/>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748350613"/>
      </p:ext>
    </p:extLst>
  </p:cSld>
  <p:clrMapOvr>
    <a:masterClrMapping/>
  </p:clrMapOvr>
  <p:transition>
    <p:wipe dir="d"/>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26684598"/>
      </p:ext>
    </p:extLst>
  </p:cSld>
  <p:clrMapOvr>
    <a:masterClrMapping/>
  </p:clrMapOvr>
  <p:transition>
    <p:wipe dir="d"/>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66032021"/>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29008546"/>
      </p:ext>
    </p:extLst>
  </p:cSld>
  <p:clrMapOvr>
    <a:masterClrMapping/>
  </p:clrMapOvr>
  <p:transition>
    <p:wipe dir="d"/>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74847147"/>
      </p:ext>
    </p:extLst>
  </p:cSld>
  <p:clrMapOvr>
    <a:masterClrMapping/>
  </p:clrMapOvr>
  <p:transition>
    <p:wipe dir="d"/>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16497741"/>
      </p:ext>
    </p:extLst>
  </p:cSld>
  <p:clrMapOvr>
    <a:masterClrMapping/>
  </p:clrMapOvr>
  <p:transition>
    <p:wipe dir="d"/>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49296185"/>
      </p:ext>
    </p:extLst>
  </p:cSld>
  <p:clrMapOvr>
    <a:masterClrMapping/>
  </p:clrMapOvr>
  <p:transition>
    <p:wipe dir="d"/>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05157910"/>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5786536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676964918"/>
      </p:ext>
    </p:extLst>
  </p:cSld>
  <p:clrMapOvr>
    <a:masterClrMapping/>
  </p:clrMapOvr>
  <p:transition>
    <p:wipe dir="d"/>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63424394"/>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22971671"/>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9931356"/>
      </p:ext>
    </p:extLst>
  </p:cSld>
  <p:clrMapOvr>
    <a:masterClrMapping/>
  </p:clrMapOvr>
  <p:transition>
    <p:wipe dir="d"/>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097886322"/>
      </p:ext>
    </p:extLst>
  </p:cSld>
  <p:clrMapOvr>
    <a:masterClrMapping/>
  </p:clrMapOvr>
  <p:transition>
    <p:wipe dir="d"/>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48395753"/>
      </p:ext>
    </p:extLst>
  </p:cSld>
  <p:clrMapOvr>
    <a:masterClrMapping/>
  </p:clrMapOvr>
  <p:transition>
    <p:wipe dir="d"/>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82577503"/>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17453925"/>
      </p:ext>
    </p:extLst>
  </p:cSld>
  <p:clrMapOvr>
    <a:masterClrMapping/>
  </p:clrMapOvr>
  <p:transition>
    <p:wipe dir="d"/>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45024890"/>
      </p:ext>
    </p:extLst>
  </p:cSld>
  <p:clrMapOvr>
    <a:masterClrMapping/>
  </p:clrMapOvr>
  <p:transition>
    <p:wipe dir="d"/>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75292959"/>
      </p:ext>
    </p:extLst>
  </p:cSld>
  <p:clrMapOvr>
    <a:masterClrMapping/>
  </p:clrMapOvr>
  <p:transition>
    <p:wipe dir="d"/>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12595184"/>
      </p:ext>
    </p:extLst>
  </p:cSld>
  <p:clrMapOvr>
    <a:masterClrMapping/>
  </p:clrMapOvr>
  <p:transition>
    <p:wipe dir="d"/>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42878362"/>
      </p:ext>
    </p:extLst>
  </p:cSld>
  <p:clrMapOvr>
    <a:masterClrMapping/>
  </p:clrMapOvr>
  <p:transition>
    <p:wipe dir="d"/>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91085653"/>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1285910"/>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25685700"/>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11021581"/>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7589125"/>
      </p:ext>
    </p:extLst>
  </p:cSld>
  <p:clrMapOvr>
    <a:masterClrMapping/>
  </p:clrMapOvr>
  <p:transition>
    <p:wipe dir="d"/>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443270882"/>
      </p:ext>
    </p:extLst>
  </p:cSld>
  <p:clrMapOvr>
    <a:masterClrMapping/>
  </p:clrMapOvr>
  <p:transition>
    <p:wipe dir="d"/>
  </p:transition>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07623636"/>
      </p:ext>
    </p:extLst>
  </p:cSld>
  <p:clrMapOvr>
    <a:masterClrMapping/>
  </p:clrMapOvr>
  <p:transition>
    <p:wipe dir="d"/>
  </p:transition>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35175578"/>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94591035"/>
      </p:ext>
    </p:extLst>
  </p:cSld>
  <p:clrMapOvr>
    <a:masterClrMapping/>
  </p:clrMapOvr>
  <p:transition>
    <p:wipe dir="d"/>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92439769"/>
      </p:ext>
    </p:extLst>
  </p:cSld>
  <p:clrMapOvr>
    <a:masterClrMapping/>
  </p:clrMapOvr>
  <p:transition>
    <p:wipe dir="d"/>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71918864"/>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14410436"/>
      </p:ext>
    </p:extLst>
  </p:cSld>
  <p:clrMapOvr>
    <a:masterClrMapping/>
  </p:clrMapOvr>
  <p:transition>
    <p:wipe dir="d"/>
  </p:transition>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75738030"/>
      </p:ext>
    </p:extLst>
  </p:cSld>
  <p:clrMapOvr>
    <a:masterClrMapping/>
  </p:clrMapOvr>
  <p:transition>
    <p:wipe dir="d"/>
  </p:transition>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74742791"/>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24857094"/>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64085198"/>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55689123"/>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47366797"/>
      </p:ext>
    </p:extLst>
  </p:cSld>
  <p:clrMapOvr>
    <a:masterClrMapping/>
  </p:clrMapOvr>
  <p:transition>
    <p:wipe dir="d"/>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178554458"/>
      </p:ext>
    </p:extLst>
  </p:cSld>
  <p:clrMapOvr>
    <a:masterClrMapping/>
  </p:clrMapOvr>
  <p:transition>
    <p:wipe dir="d"/>
  </p:transition>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4147570"/>
      </p:ext>
    </p:extLst>
  </p:cSld>
  <p:clrMapOvr>
    <a:masterClrMapping/>
  </p:clrMapOvr>
  <p:transition>
    <p:wipe dir="d"/>
  </p:transition>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563050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55350666"/>
      </p:ext>
    </p:extLst>
  </p:cSld>
  <p:clrMapOvr>
    <a:masterClrMapping/>
  </p:clrMapOvr>
  <p:transition>
    <p:wipe dir="d"/>
  </p:transition>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83433640"/>
      </p:ext>
    </p:extLst>
  </p:cSld>
  <p:clrMapOvr>
    <a:masterClrMapping/>
  </p:clrMapOvr>
  <p:transition>
    <p:wipe dir="d"/>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85708676"/>
      </p:ext>
    </p:extLst>
  </p:cSld>
  <p:clrMapOvr>
    <a:masterClrMapping/>
  </p:clrMapOvr>
  <p:transition>
    <p:wipe dir="d"/>
  </p:transition>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40150198"/>
      </p:ext>
    </p:extLst>
  </p:cSld>
  <p:clrMapOvr>
    <a:masterClrMapping/>
  </p:clrMapOvr>
  <p:transition>
    <p:wipe dir="d"/>
  </p:transition>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8914454"/>
      </p:ext>
    </p:extLst>
  </p:cSld>
  <p:clrMapOvr>
    <a:masterClrMapping/>
  </p:clrMapOvr>
  <p:transition>
    <p:wipe dir="d"/>
  </p:transition>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45227322"/>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32400997"/>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30334874"/>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73589908"/>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18036364"/>
      </p:ext>
    </p:extLst>
  </p:cSld>
  <p:clrMapOvr>
    <a:masterClrMapping/>
  </p:clrMapOvr>
  <p:transition>
    <p:wipe dir="d"/>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359766730"/>
      </p:ext>
    </p:extLst>
  </p:cSld>
  <p:clrMapOvr>
    <a:masterClrMapping/>
  </p:clrMapOvr>
  <p:transition>
    <p:wipe di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36609509"/>
      </p:ext>
    </p:extLst>
  </p:cSld>
  <p:clrMapOvr>
    <a:masterClrMapping/>
  </p:clrMapOvr>
  <p:transition>
    <p:wipe dir="d"/>
  </p:transition>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09350327"/>
      </p:ext>
    </p:extLst>
  </p:cSld>
  <p:clrMapOvr>
    <a:masterClrMapping/>
  </p:clrMapOvr>
  <p:transition>
    <p:wipe dir="d"/>
  </p:transition>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48441569"/>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40106945"/>
      </p:ext>
    </p:extLst>
  </p:cSld>
  <p:clrMapOvr>
    <a:masterClrMapping/>
  </p:clrMapOvr>
  <p:transition>
    <p:wipe dir="d"/>
  </p:transition>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52377241"/>
      </p:ext>
    </p:extLst>
  </p:cSld>
  <p:clrMapOvr>
    <a:masterClrMapping/>
  </p:clrMapOvr>
  <p:transition>
    <p:wipe dir="d"/>
  </p:transition>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32021486"/>
      </p:ext>
    </p:extLst>
  </p:cSld>
  <p:clrMapOvr>
    <a:masterClrMapping/>
  </p:clrMapOvr>
  <p:transition>
    <p:wipe dir="d"/>
  </p:transition>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84297758"/>
      </p:ext>
    </p:extLst>
  </p:cSld>
  <p:clrMapOvr>
    <a:masterClrMapping/>
  </p:clrMapOvr>
  <p:transition>
    <p:wipe dir="d"/>
  </p:transition>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70875405"/>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96686518"/>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0224416"/>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86041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1769082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9527372"/>
      </p:ext>
    </p:extLst>
  </p:cSld>
  <p:clrMapOvr>
    <a:masterClrMapping/>
  </p:clrMapOvr>
  <p:transition>
    <p:wipe dir="d"/>
  </p:transition>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051989"/>
      </p:ext>
    </p:extLst>
  </p:cSld>
  <p:clrMapOvr>
    <a:masterClrMapping/>
  </p:clrMapOvr>
  <p:transition>
    <p:wipe dir="d"/>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311094029"/>
      </p:ext>
    </p:extLst>
  </p:cSld>
  <p:clrMapOvr>
    <a:masterClrMapping/>
  </p:clrMapOvr>
  <p:transition>
    <p:wipe dir="d"/>
  </p:transition>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93204080"/>
      </p:ext>
    </p:extLst>
  </p:cSld>
  <p:clrMapOvr>
    <a:masterClrMapping/>
  </p:clrMapOvr>
  <p:transition>
    <p:wipe dir="d"/>
  </p:transition>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33502476"/>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03162639"/>
      </p:ext>
    </p:extLst>
  </p:cSld>
  <p:clrMapOvr>
    <a:masterClrMapping/>
  </p:clrMapOvr>
  <p:transition>
    <p:wipe dir="d"/>
  </p:transition>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65956616"/>
      </p:ext>
    </p:extLst>
  </p:cSld>
  <p:clrMapOvr>
    <a:masterClrMapping/>
  </p:clrMapOvr>
  <p:transition>
    <p:wipe dir="d"/>
  </p:transition>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7899083"/>
      </p:ext>
    </p:extLst>
  </p:cSld>
  <p:clrMapOvr>
    <a:masterClrMapping/>
  </p:clrMapOvr>
  <p:transition>
    <p:wipe dir="d"/>
  </p:transition>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82235564"/>
      </p:ext>
    </p:extLst>
  </p:cSld>
  <p:clrMapOvr>
    <a:masterClrMapping/>
  </p:clrMapOvr>
  <p:transition>
    <p:wipe dir="d"/>
  </p:transition>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85754497"/>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3313123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80182821"/>
      </p:ext>
    </p:extLst>
  </p:cSld>
  <p:clrMapOvr>
    <a:masterClrMapping/>
  </p:clrMapOvr>
  <p:transition>
    <p:wipe dir="d"/>
  </p:transition>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26311113"/>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05524700"/>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306403"/>
      </p:ext>
    </p:extLst>
  </p:cSld>
  <p:clrMapOvr>
    <a:masterClrMapping/>
  </p:clrMapOvr>
  <p:transition>
    <p:wipe dir="d"/>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614209687"/>
      </p:ext>
    </p:extLst>
  </p:cSld>
  <p:clrMapOvr>
    <a:masterClrMapping/>
  </p:clrMapOvr>
  <p:transition>
    <p:wipe dir="d"/>
  </p:transition>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08074024"/>
      </p:ext>
    </p:extLst>
  </p:cSld>
  <p:clrMapOvr>
    <a:masterClrMapping/>
  </p:clrMapOvr>
  <p:transition>
    <p:wipe dir="d"/>
  </p:transition>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09453316"/>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7136476"/>
      </p:ext>
    </p:extLst>
  </p:cSld>
  <p:clrMapOvr>
    <a:masterClrMapping/>
  </p:clrMapOvr>
  <p:transition>
    <p:wipe dir="d"/>
  </p:transition>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46357427"/>
      </p:ext>
    </p:extLst>
  </p:cSld>
  <p:clrMapOvr>
    <a:masterClrMapping/>
  </p:clrMapOvr>
  <p:transition>
    <p:wipe dir="d"/>
  </p:transition>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88882695"/>
      </p:ext>
    </p:extLst>
  </p:cSld>
  <p:clrMapOvr>
    <a:masterClrMapping/>
  </p:clrMapOvr>
  <p:transition>
    <p:wipe dir="d"/>
  </p:transition>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74359310"/>
      </p:ext>
    </p:extLst>
  </p:cSld>
  <p:clrMapOvr>
    <a:masterClrMapping/>
  </p:clrMapOvr>
  <p:transition>
    <p:wipe dir="d"/>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84173809"/>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26584845"/>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98770042"/>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98883018"/>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06698416"/>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3730925"/>
      </p:ext>
    </p:extLst>
  </p:cSld>
  <p:clrMapOvr>
    <a:masterClrMapping/>
  </p:clrMapOvr>
  <p:transition>
    <p:wipe dir="d"/>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241488785"/>
      </p:ext>
    </p:extLst>
  </p:cSld>
  <p:clrMapOvr>
    <a:masterClrMapping/>
  </p:clrMapOvr>
  <p:transition>
    <p:wipe dir="d"/>
  </p:transition>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27875406"/>
      </p:ext>
    </p:extLst>
  </p:cSld>
  <p:clrMapOvr>
    <a:masterClrMapping/>
  </p:clrMapOvr>
  <p:transition>
    <p:wipe dir="d"/>
  </p:transition>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41029076"/>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37316159"/>
      </p:ext>
    </p:extLst>
  </p:cSld>
  <p:clrMapOvr>
    <a:masterClrMapping/>
  </p:clrMapOvr>
  <p:transition>
    <p:wipe dir="d"/>
  </p:transition>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49361287"/>
      </p:ext>
    </p:extLst>
  </p:cSld>
  <p:clrMapOvr>
    <a:masterClrMapping/>
  </p:clrMapOvr>
  <p:transition>
    <p:wipe dir="d"/>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59096605"/>
      </p:ext>
    </p:extLst>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03991286"/>
      </p:ext>
    </p:extLst>
  </p:cSld>
  <p:clrMapOvr>
    <a:masterClrMapping/>
  </p:clrMapOvr>
  <p:transition>
    <p:wipe dir="d"/>
  </p:transition>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96616617"/>
      </p:ext>
    </p:extLst>
  </p:cSld>
  <p:clrMapOvr>
    <a:masterClrMapping/>
  </p:clrMapOvr>
  <p:transition>
    <p:wipe dir="d"/>
  </p:transition>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29126369"/>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37669399"/>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0327578"/>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92811319"/>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5758748"/>
      </p:ext>
    </p:extLst>
  </p:cSld>
  <p:clrMapOvr>
    <a:masterClrMapping/>
  </p:clrMapOvr>
  <p:transition>
    <p:wipe dir="d"/>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172957085"/>
      </p:ext>
    </p:extLst>
  </p:cSld>
  <p:clrMapOvr>
    <a:masterClrMapping/>
  </p:clrMapOvr>
  <p:transition>
    <p:wipe dir="d"/>
  </p:transition>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51720814"/>
      </p:ext>
    </p:extLst>
  </p:cSld>
  <p:clrMapOvr>
    <a:masterClrMapping/>
  </p:clrMapOvr>
  <p:transition>
    <p:wipe dir="d"/>
  </p:transition>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0035079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78887045"/>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79937728"/>
      </p:ext>
    </p:extLst>
  </p:cSld>
  <p:clrMapOvr>
    <a:masterClrMapping/>
  </p:clrMapOvr>
  <p:transition>
    <p:wipe dir="d"/>
  </p:transition>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33330356"/>
      </p:ext>
    </p:extLst>
  </p:cSld>
  <p:clrMapOvr>
    <a:masterClrMapping/>
  </p:clrMapOvr>
  <p:transition>
    <p:wipe dir="d"/>
  </p:transition>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04202801"/>
      </p:ext>
    </p:extLst>
  </p:cSld>
  <p:clrMapOvr>
    <a:masterClrMapping/>
  </p:clrMapOvr>
  <p:transition>
    <p:wipe dir="d"/>
  </p:transition>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30869081"/>
      </p:ext>
    </p:extLst>
  </p:cSld>
  <p:clrMapOvr>
    <a:masterClrMapping/>
  </p:clrMapOvr>
  <p:transition>
    <p:wipe dir="d"/>
  </p:transition>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49331168"/>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69464007"/>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7662294"/>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81403928"/>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5538119"/>
      </p:ext>
    </p:extLst>
  </p:cSld>
  <p:clrMapOvr>
    <a:masterClrMapping/>
  </p:clrMapOvr>
  <p:transition>
    <p:wipe dir="d"/>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4018944932"/>
      </p:ext>
    </p:extLst>
  </p:cSld>
  <p:clrMapOvr>
    <a:masterClrMapping/>
  </p:clrMapOvr>
  <p:transition>
    <p:wipe dir="d"/>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62394161"/>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31746703"/>
      </p:ext>
    </p:extLst>
  </p:cSld>
  <p:clrMapOvr>
    <a:masterClrMapping/>
  </p:clrMapOvr>
  <p:transition>
    <p:wipe dir="d"/>
  </p:transition>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93222148"/>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55835593"/>
      </p:ext>
    </p:extLst>
  </p:cSld>
  <p:clrMapOvr>
    <a:masterClrMapping/>
  </p:clrMapOvr>
  <p:transition>
    <p:wipe dir="d"/>
  </p:transition>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09079733"/>
      </p:ext>
    </p:extLst>
  </p:cSld>
  <p:clrMapOvr>
    <a:masterClrMapping/>
  </p:clrMapOvr>
  <p:transition>
    <p:wipe dir="d"/>
  </p:transition>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12386200"/>
      </p:ext>
    </p:extLst>
  </p:cSld>
  <p:clrMapOvr>
    <a:masterClrMapping/>
  </p:clrMapOvr>
  <p:transition>
    <p:wipe dir="d"/>
  </p:transition>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82918554"/>
      </p:ext>
    </p:extLst>
  </p:cSld>
  <p:clrMapOvr>
    <a:masterClrMapping/>
  </p:clrMapOvr>
  <p:transition>
    <p:wipe dir="d"/>
  </p:transition>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30992273"/>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40179793"/>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41891822"/>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4810316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8812583"/>
      </p:ext>
    </p:extLst>
  </p:cSld>
  <p:clrMapOvr>
    <a:masterClrMapping/>
  </p:clrMapOvr>
  <p:transition>
    <p:wipe dir="d"/>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81033756"/>
      </p:ext>
    </p:extLst>
  </p:cSld>
  <p:clrMapOvr>
    <a:masterClrMapping/>
  </p:clrMapOvr>
  <p:transition>
    <p:wipe dir="d"/>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072279753"/>
      </p:ext>
    </p:extLst>
  </p:cSld>
  <p:clrMapOvr>
    <a:masterClrMapping/>
  </p:clrMapOvr>
  <p:transition>
    <p:wipe dir="d"/>
  </p:transition>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56207908"/>
      </p:ext>
    </p:extLst>
  </p:cSld>
  <p:clrMapOvr>
    <a:masterClrMapping/>
  </p:clrMapOvr>
  <p:transition>
    <p:wipe dir="d"/>
  </p:transition>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80330294"/>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46501655"/>
      </p:ext>
    </p:extLst>
  </p:cSld>
  <p:clrMapOvr>
    <a:masterClrMapping/>
  </p:clrMapOvr>
  <p:transition>
    <p:wipe dir="d"/>
  </p:transition>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52900263"/>
      </p:ext>
    </p:extLst>
  </p:cSld>
  <p:clrMapOvr>
    <a:masterClrMapping/>
  </p:clrMapOvr>
  <p:transition>
    <p:wipe dir="d"/>
  </p:transition>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97905121"/>
      </p:ext>
    </p:extLst>
  </p:cSld>
  <p:clrMapOvr>
    <a:masterClrMapping/>
  </p:clrMapOvr>
  <p:transition>
    <p:wipe dir="d"/>
  </p:transition>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17375211"/>
      </p:ext>
    </p:extLst>
  </p:cSld>
  <p:clrMapOvr>
    <a:masterClrMapping/>
  </p:clrMapOvr>
  <p:transition>
    <p:wipe dir="d"/>
  </p:transition>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37829687"/>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1462737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218729643"/>
      </p:ext>
    </p:extLst>
  </p:cSld>
  <p:clrMapOvr>
    <a:masterClrMapping/>
  </p:clrMapOvr>
  <p:transition>
    <p:wipe dir="d"/>
  </p:transition>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15486298"/>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54217622"/>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6025889"/>
      </p:ext>
    </p:extLst>
  </p:cSld>
  <p:clrMapOvr>
    <a:masterClrMapping/>
  </p:clrMapOvr>
  <p:transition>
    <p:wipe dir="d"/>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303665558"/>
      </p:ext>
    </p:extLst>
  </p:cSld>
  <p:clrMapOvr>
    <a:masterClrMapping/>
  </p:clrMapOvr>
  <p:transition>
    <p:wipe dir="d"/>
  </p:transition>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87437906"/>
      </p:ext>
    </p:extLst>
  </p:cSld>
  <p:clrMapOvr>
    <a:masterClrMapping/>
  </p:clrMapOvr>
  <p:transition>
    <p:wipe dir="d"/>
  </p:transition>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96389512"/>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2856900"/>
      </p:ext>
    </p:extLst>
  </p:cSld>
  <p:clrMapOvr>
    <a:masterClrMapping/>
  </p:clrMapOvr>
  <p:transition>
    <p:wipe dir="d"/>
  </p:transition>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3226303"/>
      </p:ext>
    </p:extLst>
  </p:cSld>
  <p:clrMapOvr>
    <a:masterClrMapping/>
  </p:clrMapOvr>
  <p:transition>
    <p:wipe dir="d"/>
  </p:transition>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78799968"/>
      </p:ext>
    </p:extLst>
  </p:cSld>
  <p:clrMapOvr>
    <a:masterClrMapping/>
  </p:clrMapOvr>
  <p:transition>
    <p:wipe dir="d"/>
  </p:transition>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78186254"/>
      </p:ext>
    </p:extLst>
  </p:cSld>
  <p:clrMapOvr>
    <a:masterClrMapping/>
  </p:clrMapOvr>
  <p:transition>
    <p:wipe dir="d"/>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72478024"/>
      </p:ext>
    </p:extLst>
  </p:cSld>
  <p:clrMapOvr>
    <a:masterClrMapping/>
  </p:clrMapOvr>
  <p:transition>
    <p:wipe dir="d"/>
  </p:transition>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17721669"/>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08369807"/>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39860117"/>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72537564"/>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3288477"/>
      </p:ext>
    </p:extLst>
  </p:cSld>
  <p:clrMapOvr>
    <a:masterClrMapping/>
  </p:clrMapOvr>
  <p:transition>
    <p:wipe dir="d"/>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858117154"/>
      </p:ext>
    </p:extLst>
  </p:cSld>
  <p:clrMapOvr>
    <a:masterClrMapping/>
  </p:clrMapOvr>
  <p:transition>
    <p:wipe dir="d"/>
  </p:transition>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89925238"/>
      </p:ext>
    </p:extLst>
  </p:cSld>
  <p:clrMapOvr>
    <a:masterClrMapping/>
  </p:clrMapOvr>
  <p:transition>
    <p:wipe dir="d"/>
  </p:transition>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25930910"/>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25716677"/>
      </p:ext>
    </p:extLst>
  </p:cSld>
  <p:clrMapOvr>
    <a:masterClrMapping/>
  </p:clrMapOvr>
  <p:transition>
    <p:wipe dir="d"/>
  </p:transition>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94928423"/>
      </p:ext>
    </p:extLst>
  </p:cSld>
  <p:clrMapOvr>
    <a:masterClrMapping/>
  </p:clrMapOvr>
  <p:transition>
    <p:wipe dir="d"/>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49229118"/>
      </p:ext>
    </p:extLst>
  </p:cSld>
  <p:clrMapOvr>
    <a:masterClrMapping/>
  </p:clrMapOvr>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84593861"/>
      </p:ext>
    </p:extLst>
  </p:cSld>
  <p:clrMapOvr>
    <a:masterClrMapping/>
  </p:clrMapOvr>
  <p:transition>
    <p:wipe dir="d"/>
  </p:transition>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14816056"/>
      </p:ext>
    </p:extLst>
  </p:cSld>
  <p:clrMapOvr>
    <a:masterClrMapping/>
  </p:clrMapOvr>
  <p:transition>
    <p:wipe dir="d"/>
  </p:transition>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51415158"/>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13815411"/>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3306095"/>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70114413"/>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97830677"/>
      </p:ext>
    </p:extLst>
  </p:cSld>
  <p:clrMapOvr>
    <a:masterClrMapping/>
  </p:clrMapOvr>
  <p:transition>
    <p:wipe dir="d"/>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875910992"/>
      </p:ext>
    </p:extLst>
  </p:cSld>
  <p:clrMapOvr>
    <a:masterClrMapping/>
  </p:clrMapOvr>
  <p:transition>
    <p:wipe dir="d"/>
  </p:transition>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20548774"/>
      </p:ext>
    </p:extLst>
  </p:cSld>
  <p:clrMapOvr>
    <a:masterClrMapping/>
  </p:clrMapOvr>
  <p:transition>
    <p:wipe dir="d"/>
  </p:transition>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021028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88737398"/>
      </p:ext>
    </p:extLst>
  </p:cSld>
  <p:clrMapOvr>
    <a:masterClrMapping/>
  </p:clrMapOvr>
  <p:transition>
    <p:wipe dir="d"/>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75761143"/>
      </p:ext>
    </p:extLst>
  </p:cSld>
  <p:clrMapOvr>
    <a:masterClrMapping/>
  </p:clrMapOvr>
  <p:transition>
    <p:wipe dir="d"/>
  </p:transition>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96326300"/>
      </p:ext>
    </p:extLst>
  </p:cSld>
  <p:clrMapOvr>
    <a:masterClrMapping/>
  </p:clrMapOvr>
  <p:transition>
    <p:wipe dir="d"/>
  </p:transition>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34248427"/>
      </p:ext>
    </p:extLst>
  </p:cSld>
  <p:clrMapOvr>
    <a:masterClrMapping/>
  </p:clrMapOvr>
  <p:transition>
    <p:wipe dir="d"/>
  </p:transition>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57304929"/>
      </p:ext>
    </p:extLst>
  </p:cSld>
  <p:clrMapOvr>
    <a:masterClrMapping/>
  </p:clrMapOvr>
  <p:transition>
    <p:wipe dir="d"/>
  </p:transition>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77474944"/>
      </p:ext>
    </p:extLst>
  </p:cSld>
  <p:clrMapOvr>
    <a:masterClrMapping/>
  </p:clrMapOvr>
  <p:transition>
    <p:wipe dir="d"/>
  </p:transition>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01661225"/>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33031271"/>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8263471"/>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02402731"/>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7496016"/>
      </p:ext>
    </p:extLst>
  </p:cSld>
  <p:clrMapOvr>
    <a:masterClrMapping/>
  </p:clrMapOvr>
  <p:transition>
    <p:wipe dir="d"/>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960148567"/>
      </p:ext>
    </p:extLst>
  </p:cSld>
  <p:clrMapOvr>
    <a:masterClrMapping/>
  </p:clrMapOvr>
  <p:transition>
    <p:wipe dir="d"/>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7578763"/>
      </p:ext>
    </p:extLst>
  </p:cSld>
  <p:clrMapOvr>
    <a:masterClrMapping/>
  </p:clrMapOvr>
  <p:transition>
    <p:wipe dir="d"/>
  </p:transition>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43270093"/>
      </p:ext>
    </p:extLst>
  </p:cSld>
  <p:clrMapOvr>
    <a:masterClrMapping/>
  </p:clrMapOvr>
  <p:transition>
    <p:wipe dir="d"/>
  </p:transition>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45530712"/>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26563781"/>
      </p:ext>
    </p:extLst>
  </p:cSld>
  <p:clrMapOvr>
    <a:masterClrMapping/>
  </p:clrMapOvr>
  <p:transition>
    <p:wipe dir="d"/>
  </p:transition>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87819093"/>
      </p:ext>
    </p:extLst>
  </p:cSld>
  <p:clrMapOvr>
    <a:masterClrMapping/>
  </p:clrMapOvr>
  <p:transition>
    <p:wipe dir="d"/>
  </p:transition>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78636299"/>
      </p:ext>
    </p:extLst>
  </p:cSld>
  <p:clrMapOvr>
    <a:masterClrMapping/>
  </p:clrMapOvr>
  <p:transition>
    <p:wipe dir="d"/>
  </p:transition>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81266245"/>
      </p:ext>
    </p:extLst>
  </p:cSld>
  <p:clrMapOvr>
    <a:masterClrMapping/>
  </p:clrMapOvr>
  <p:transition>
    <p:wipe dir="d"/>
  </p:transition>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8567141"/>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75689090"/>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53403366"/>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435269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03425039"/>
      </p:ext>
    </p:extLst>
  </p:cSld>
  <p:clrMapOvr>
    <a:masterClrMapping/>
  </p:clrMapOvr>
  <p:transition>
    <p:wipe dir="d"/>
  </p:transition>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4424945"/>
      </p:ext>
    </p:extLst>
  </p:cSld>
  <p:clrMapOvr>
    <a:masterClrMapping/>
  </p:clrMapOvr>
  <p:transition>
    <p:wipe dir="d"/>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823203311"/>
      </p:ext>
    </p:extLst>
  </p:cSld>
  <p:clrMapOvr>
    <a:masterClrMapping/>
  </p:clrMapOvr>
  <p:transition>
    <p:wipe dir="d"/>
  </p:transition>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95941294"/>
      </p:ext>
    </p:extLst>
  </p:cSld>
  <p:clrMapOvr>
    <a:masterClrMapping/>
  </p:clrMapOvr>
  <p:transition>
    <p:wipe dir="d"/>
  </p:transition>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37586074"/>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0301421"/>
      </p:ext>
    </p:extLst>
  </p:cSld>
  <p:clrMapOvr>
    <a:masterClrMapping/>
  </p:clrMapOvr>
  <p:transition>
    <p:wipe dir="d"/>
  </p:transition>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37237484"/>
      </p:ext>
    </p:extLst>
  </p:cSld>
  <p:clrMapOvr>
    <a:masterClrMapping/>
  </p:clrMapOvr>
  <p:transition>
    <p:wipe dir="d"/>
  </p:transition>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76149893"/>
      </p:ext>
    </p:extLst>
  </p:cSld>
  <p:clrMapOvr>
    <a:masterClrMapping/>
  </p:clrMapOvr>
  <p:transition>
    <p:wipe dir="d"/>
  </p:transition>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31099862"/>
      </p:ext>
    </p:extLst>
  </p:cSld>
  <p:clrMapOvr>
    <a:masterClrMapping/>
  </p:clrMapOvr>
  <p:transition>
    <p:wipe dir="d"/>
  </p:transition>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93107558"/>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7061285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06241160"/>
      </p:ext>
    </p:extLst>
  </p:cSld>
  <p:clrMapOvr>
    <a:masterClrMapping/>
  </p:clrMapOvr>
  <p:transition>
    <p:wipe dir="d"/>
  </p:transition>
  <p:timing>
    <p:tnLst>
      <p:par>
        <p:cTn id="1" dur="indefinite" restart="never" nodeType="tmRoot"/>
      </p:par>
    </p:tnLst>
  </p:timing>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94558311"/>
      </p:ext>
    </p:extLst>
  </p:cSld>
  <p:clrMapOvr>
    <a:masterClrMapping/>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45555591"/>
      </p:ext>
    </p:extLst>
  </p:cSld>
  <p:clrMapOvr>
    <a:masterClrMapping/>
  </p:clrMapOvr>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7368417"/>
      </p:ext>
    </p:extLst>
  </p:cSld>
  <p:clrMapOvr>
    <a:masterClrMapping/>
  </p:clrMapOvr>
  <p:transition>
    <p:wipe dir="d"/>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088747653"/>
      </p:ext>
    </p:extLst>
  </p:cSld>
  <p:clrMapOvr>
    <a:masterClrMapping/>
  </p:clrMapOvr>
  <p:transition>
    <p:wipe dir="d"/>
  </p:transition>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47041560"/>
      </p:ext>
    </p:extLst>
  </p:cSld>
  <p:clrMapOvr>
    <a:masterClrMapping/>
  </p:clrMapOvr>
  <p:transition>
    <p:wipe dir="d"/>
  </p:transition>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95954069"/>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76935828"/>
      </p:ext>
    </p:extLst>
  </p:cSld>
  <p:clrMapOvr>
    <a:masterClrMapping/>
  </p:clrMapOvr>
  <p:transition>
    <p:wipe dir="d"/>
  </p:transition>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91870230"/>
      </p:ext>
    </p:extLst>
  </p:cSld>
  <p:clrMapOvr>
    <a:masterClrMapping/>
  </p:clrMapOvr>
  <p:transition>
    <p:wipe dir="d"/>
  </p:transition>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50510564"/>
      </p:ext>
    </p:extLst>
  </p:cSld>
  <p:clrMapOvr>
    <a:masterClrMapping/>
  </p:clrMapOvr>
  <p:transition>
    <p:wipe dir="d"/>
  </p:transition>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16122046"/>
      </p:ext>
    </p:extLst>
  </p:cSld>
  <p:clrMapOvr>
    <a:masterClrMapping/>
  </p:clrMapOvr>
  <p:transition>
    <p:wipe dir="d"/>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2149401"/>
      </p:ext>
    </p:extLst>
  </p:cSld>
  <p:clrMapOvr>
    <a:masterClrMapping/>
  </p:clrMapOvr>
  <p:timing>
    <p:tnLst>
      <p:par>
        <p:cTn id="1" dur="indefinite" restart="never" nodeType="tmRoot"/>
      </p:par>
    </p:tnLst>
  </p:timing>
</p:sldLayout>
</file>

<file path=ppt/slideLayouts/slideLayout4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86776253"/>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29668816"/>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75893426"/>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41435742"/>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6993029"/>
      </p:ext>
    </p:extLst>
  </p:cSld>
  <p:clrMapOvr>
    <a:masterClrMapping/>
  </p:clrMapOvr>
  <p:transition>
    <p:wipe dir="d"/>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865648889"/>
      </p:ext>
    </p:extLst>
  </p:cSld>
  <p:clrMapOvr>
    <a:masterClrMapping/>
  </p:clrMapOvr>
  <p:transition>
    <p:wipe dir="d"/>
  </p:transition>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23402365"/>
      </p:ext>
    </p:extLst>
  </p:cSld>
  <p:clrMapOvr>
    <a:masterClrMapping/>
  </p:clrMapOvr>
  <p:transition>
    <p:wipe dir="d"/>
  </p:transition>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35419414"/>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30068404"/>
      </p:ext>
    </p:extLst>
  </p:cSld>
  <p:clrMapOvr>
    <a:masterClrMapping/>
  </p:clrMapOvr>
  <p:transition>
    <p:wipe dir="d"/>
  </p:transition>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81796808"/>
      </p:ext>
    </p:extLst>
  </p:cSld>
  <p:clrMapOvr>
    <a:masterClrMapping/>
  </p:clrMapOvr>
  <p:transition>
    <p:wipe dir="d"/>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24673018"/>
      </p:ext>
    </p:extLst>
  </p:cSld>
  <p:clrMapOvr>
    <a:masterClrMapping/>
  </p:clrMapOvr>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74387102"/>
      </p:ext>
    </p:extLst>
  </p:cSld>
  <p:clrMapOvr>
    <a:masterClrMapping/>
  </p:clrMapOvr>
  <p:transition>
    <p:wipe dir="d"/>
  </p:transition>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13578979"/>
      </p:ext>
    </p:extLst>
  </p:cSld>
  <p:clrMapOvr>
    <a:masterClrMapping/>
  </p:clrMapOvr>
  <p:transition>
    <p:wipe dir="d"/>
  </p:transition>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38230707"/>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77319772"/>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94392829"/>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57145734"/>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3656630"/>
      </p:ext>
    </p:extLst>
  </p:cSld>
  <p:clrMapOvr>
    <a:masterClrMapping/>
  </p:clrMapOvr>
  <p:transition>
    <p:wipe dir="d"/>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724141070"/>
      </p:ext>
    </p:extLst>
  </p:cSld>
  <p:clrMapOvr>
    <a:masterClrMapping/>
  </p:clrMapOvr>
  <p:transition>
    <p:wipe dir="d"/>
  </p:transition>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64831031"/>
      </p:ext>
    </p:extLst>
  </p:cSld>
  <p:clrMapOvr>
    <a:masterClrMapping/>
  </p:clrMapOvr>
  <p:transition>
    <p:wipe dir="d"/>
  </p:transition>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493709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91704591"/>
      </p:ext>
    </p:extLst>
  </p:cSld>
  <p:clrMapOvr>
    <a:masterClrMapping/>
  </p:clrMapOvr>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37036737"/>
      </p:ext>
    </p:extLst>
  </p:cSld>
  <p:clrMapOvr>
    <a:masterClrMapping/>
  </p:clrMapOvr>
  <p:transition>
    <p:wipe dir="d"/>
  </p:transition>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24274223"/>
      </p:ext>
    </p:extLst>
  </p:cSld>
  <p:clrMapOvr>
    <a:masterClrMapping/>
  </p:clrMapOvr>
  <p:transition>
    <p:wipe dir="d"/>
  </p:transition>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14190311"/>
      </p:ext>
    </p:extLst>
  </p:cSld>
  <p:clrMapOvr>
    <a:masterClrMapping/>
  </p:clrMapOvr>
  <p:transition>
    <p:wipe dir="d"/>
  </p:transition>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35511425"/>
      </p:ext>
    </p:extLst>
  </p:cSld>
  <p:clrMapOvr>
    <a:masterClrMapping/>
  </p:clrMapOvr>
  <p:transition>
    <p:wipe dir="d"/>
  </p:transition>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86202608"/>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45370014"/>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29808683"/>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26267650"/>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5734937"/>
      </p:ext>
    </p:extLst>
  </p:cSld>
  <p:clrMapOvr>
    <a:masterClrMapping/>
  </p:clrMapOvr>
  <p:transition>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1961986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2917947"/>
      </p:ext>
    </p:extLst>
  </p:cSld>
  <p:clrMapOvr>
    <a:masterClrMapping/>
  </p:clrMapOvr>
  <p:transition>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740718101"/>
      </p:ext>
    </p:extLst>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38486562"/>
      </p:ext>
    </p:extLst>
  </p:cSld>
  <p:clrMapOvr>
    <a:masterClrMapping/>
  </p:clrMapOvr>
  <p:transition>
    <p:wipe dir="d"/>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57239925"/>
      </p:ext>
    </p:extLst>
  </p:cSld>
  <p:clrMapOvr>
    <a:masterClrMapping/>
  </p:clrMapOvr>
  <p:transition>
    <p:wipe dir="d"/>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0364846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30306935"/>
      </p:ext>
    </p:extLst>
  </p:cSld>
  <p:clrMapOvr>
    <a:masterClrMapping/>
  </p:clrMapOvr>
  <p:transition>
    <p:wipe dir="d"/>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35717898"/>
      </p:ext>
    </p:extLst>
  </p:cSld>
  <p:clrMapOvr>
    <a:masterClrMapping/>
  </p:clrMapOvr>
  <p:transition>
    <p:wipe dir="d"/>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46400337"/>
      </p:ext>
    </p:extLst>
  </p:cSld>
  <p:clrMapOvr>
    <a:masterClrMapping/>
  </p:clrMapOvr>
  <p:transition>
    <p:wipe dir="d"/>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43286881"/>
      </p:ext>
    </p:extLst>
  </p:cSld>
  <p:clrMapOvr>
    <a:masterClrMapping/>
  </p:clrMapOvr>
  <p:transition>
    <p:wipe dir="d"/>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3738845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2385897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1328305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815671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07722361"/>
      </p:ext>
    </p:extLst>
  </p:cSld>
  <p:clrMapOvr>
    <a:masterClrMapping/>
  </p:clrMapOvr>
  <p:transition>
    <p:wipe dir="d"/>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7571074"/>
      </p:ext>
    </p:extLst>
  </p:cSld>
  <p:clrMapOvr>
    <a:masterClrMapping/>
  </p:clrMapOvr>
  <p:transition>
    <p:wipe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255223561"/>
      </p:ext>
    </p:extLst>
  </p:cSld>
  <p:clrMapOvr>
    <a:masterClrMapping/>
  </p:clrMapOvr>
  <p:transition>
    <p:wipe dir="d"/>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63355132"/>
      </p:ext>
    </p:extLst>
  </p:cSld>
  <p:clrMapOvr>
    <a:masterClrMapping/>
  </p:clrMapOvr>
  <p:transition>
    <p:wipe dir="d"/>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4454180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06915586"/>
      </p:ext>
    </p:extLst>
  </p:cSld>
  <p:clrMapOvr>
    <a:masterClrMapping/>
  </p:clrMapOvr>
  <p:transition>
    <p:wipe dir="d"/>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3970807"/>
      </p:ext>
    </p:extLst>
  </p:cSld>
  <p:clrMapOvr>
    <a:masterClrMapping/>
  </p:clrMapOvr>
  <p:transition>
    <p:wipe dir="d"/>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98308441"/>
      </p:ext>
    </p:extLst>
  </p:cSld>
  <p:clrMapOvr>
    <a:masterClrMapping/>
  </p:clrMapOvr>
  <p:transition>
    <p:wipe dir="d"/>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22094202"/>
      </p:ext>
    </p:extLst>
  </p:cSld>
  <p:clrMapOvr>
    <a:masterClrMapping/>
  </p:clrMapOvr>
  <p:transition>
    <p:wipe dir="d"/>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4555678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718141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56622509"/>
      </p:ext>
    </p:extLst>
  </p:cSld>
  <p:clrMapOvr>
    <a:masterClrMapping/>
  </p:clrMapOvr>
  <p:transition>
    <p:wipe dir="d"/>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7559657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4051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4417702"/>
      </p:ext>
    </p:extLst>
  </p:cSld>
  <p:clrMapOvr>
    <a:masterClrMapping/>
  </p:clrMapOvr>
  <p:transition>
    <p:wipe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565876382"/>
      </p:ext>
    </p:extLst>
  </p:cSld>
  <p:clrMapOvr>
    <a:masterClrMapping/>
  </p:clrMapOvr>
  <p:transition>
    <p:wipe dir="d"/>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54686733"/>
      </p:ext>
    </p:extLst>
  </p:cSld>
  <p:clrMapOvr>
    <a:masterClrMapping/>
  </p:clrMapOvr>
  <p:transition>
    <p:wipe dir="d"/>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6992667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69766634"/>
      </p:ext>
    </p:extLst>
  </p:cSld>
  <p:clrMapOvr>
    <a:masterClrMapping/>
  </p:clrMapOvr>
  <p:transition>
    <p:wipe dir="d"/>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3505609"/>
      </p:ext>
    </p:extLst>
  </p:cSld>
  <p:clrMapOvr>
    <a:masterClrMapping/>
  </p:clrMapOvr>
  <p:transition>
    <p:wipe dir="d"/>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84240993"/>
      </p:ext>
    </p:extLst>
  </p:cSld>
  <p:clrMapOvr>
    <a:masterClrMapping/>
  </p:clrMapOvr>
  <p:transition>
    <p:wipe dir="d"/>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61919073"/>
      </p:ext>
    </p:extLst>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94432127"/>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7484630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655565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2769927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7247638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4652791"/>
      </p:ext>
    </p:extLst>
  </p:cSld>
  <p:clrMapOvr>
    <a:masterClrMapping/>
  </p:clrMapOvr>
  <p:transition>
    <p:wipe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835579501"/>
      </p:ext>
    </p:extLst>
  </p:cSld>
  <p:clrMapOvr>
    <a:masterClrMapping/>
  </p:clrMapOvr>
  <p:transition>
    <p:wipe dir="d"/>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31586412"/>
      </p:ext>
    </p:extLst>
  </p:cSld>
  <p:clrMapOvr>
    <a:masterClrMapping/>
  </p:clrMapOvr>
  <p:transition>
    <p:wipe dir="d"/>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34942450"/>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72578317"/>
      </p:ext>
    </p:extLst>
  </p:cSld>
  <p:clrMapOvr>
    <a:masterClrMapping/>
  </p:clrMapOvr>
  <p:transition>
    <p:wipe dir="d"/>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10/2/2022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85383165"/>
      </p:ext>
    </p:extLst>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70870334"/>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10/2/2022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42654122"/>
      </p:ext>
    </p:extLst>
  </p:cSld>
  <p:clrMapOvr>
    <a:masterClrMapping/>
  </p:clrMapOvr>
  <p:transition>
    <p:wipe dir="d"/>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88574179"/>
      </p:ext>
    </p:extLst>
  </p:cSld>
  <p:clrMapOvr>
    <a:masterClrMapping/>
  </p:clrMapOvr>
  <p:transition>
    <p:wipe dir="d"/>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8511688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10/2/2022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4299220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47938157"/>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5705105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3616693"/>
      </p:ext>
    </p:extLst>
  </p:cSld>
  <p:clrMapOvr>
    <a:masterClrMapping/>
  </p:clrMapOvr>
  <p:transition>
    <p:wipe dir="d"/>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10/2/2022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949869885"/>
      </p:ext>
    </p:extLst>
  </p:cSld>
  <p:clrMapOvr>
    <a:masterClrMapping/>
  </p:clrMapOvr>
  <p:transition>
    <p:wipe dir="d"/>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89832420"/>
      </p:ext>
    </p:extLst>
  </p:cSld>
  <p:clrMapOvr>
    <a:masterClrMapping/>
  </p:clrMapOvr>
  <p:transition>
    <p:wipe dir="d"/>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10/2/2022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258048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1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theme" Target="../theme/theme20.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theme" Target="../theme/theme21.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theme" Target="../theme/theme22.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theme" Target="../theme/theme23.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theme" Target="../theme/theme2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theme" Target="../theme/theme25.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theme" Target="../theme/theme26.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slideLayout" Target="../slideLayouts/slideLayout312.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theme" Target="../theme/theme27.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theme" Target="../theme/theme28.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12" Type="http://schemas.openxmlformats.org/officeDocument/2006/relationships/slideLayout" Target="../slideLayouts/slideLayout336.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5" Type="http://schemas.openxmlformats.org/officeDocument/2006/relationships/slideLayout" Target="../slideLayouts/slideLayout329.xml"/><Relationship Id="rId10" Type="http://schemas.openxmlformats.org/officeDocument/2006/relationships/slideLayout" Target="../slideLayouts/slideLayout334.xml"/><Relationship Id="rId4" Type="http://schemas.openxmlformats.org/officeDocument/2006/relationships/slideLayout" Target="../slideLayouts/slideLayout328.xml"/><Relationship Id="rId9" Type="http://schemas.openxmlformats.org/officeDocument/2006/relationships/slideLayout" Target="../slideLayouts/slideLayout333.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theme" Target="../theme/theme29.xml"/><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slideLayout" Target="../slideLayouts/slideLayout348.xml"/><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56.xml"/><Relationship Id="rId13" Type="http://schemas.openxmlformats.org/officeDocument/2006/relationships/theme" Target="../theme/theme30.xml"/><Relationship Id="rId3" Type="http://schemas.openxmlformats.org/officeDocument/2006/relationships/slideLayout" Target="../slideLayouts/slideLayout351.xml"/><Relationship Id="rId7" Type="http://schemas.openxmlformats.org/officeDocument/2006/relationships/slideLayout" Target="../slideLayouts/slideLayout355.xml"/><Relationship Id="rId12" Type="http://schemas.openxmlformats.org/officeDocument/2006/relationships/slideLayout" Target="../slideLayouts/slideLayout360.xml"/><Relationship Id="rId2" Type="http://schemas.openxmlformats.org/officeDocument/2006/relationships/slideLayout" Target="../slideLayouts/slideLayout350.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5" Type="http://schemas.openxmlformats.org/officeDocument/2006/relationships/slideLayout" Target="../slideLayouts/slideLayout353.xml"/><Relationship Id="rId10" Type="http://schemas.openxmlformats.org/officeDocument/2006/relationships/slideLayout" Target="../slideLayouts/slideLayout358.xml"/><Relationship Id="rId4" Type="http://schemas.openxmlformats.org/officeDocument/2006/relationships/slideLayout" Target="../slideLayouts/slideLayout352.xml"/><Relationship Id="rId9" Type="http://schemas.openxmlformats.org/officeDocument/2006/relationships/slideLayout" Target="../slideLayouts/slideLayout357.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68.xml"/><Relationship Id="rId13" Type="http://schemas.openxmlformats.org/officeDocument/2006/relationships/theme" Target="../theme/theme31.xml"/><Relationship Id="rId3" Type="http://schemas.openxmlformats.org/officeDocument/2006/relationships/slideLayout" Target="../slideLayouts/slideLayout363.xml"/><Relationship Id="rId7" Type="http://schemas.openxmlformats.org/officeDocument/2006/relationships/slideLayout" Target="../slideLayouts/slideLayout367.xml"/><Relationship Id="rId12" Type="http://schemas.openxmlformats.org/officeDocument/2006/relationships/slideLayout" Target="../slideLayouts/slideLayout372.xml"/><Relationship Id="rId2" Type="http://schemas.openxmlformats.org/officeDocument/2006/relationships/slideLayout" Target="../slideLayouts/slideLayout362.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5" Type="http://schemas.openxmlformats.org/officeDocument/2006/relationships/slideLayout" Target="../slideLayouts/slideLayout365.xml"/><Relationship Id="rId10" Type="http://schemas.openxmlformats.org/officeDocument/2006/relationships/slideLayout" Target="../slideLayouts/slideLayout370.xml"/><Relationship Id="rId4" Type="http://schemas.openxmlformats.org/officeDocument/2006/relationships/slideLayout" Target="../slideLayouts/slideLayout364.xml"/><Relationship Id="rId9" Type="http://schemas.openxmlformats.org/officeDocument/2006/relationships/slideLayout" Target="../slideLayouts/slideLayout36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80.xml"/><Relationship Id="rId13" Type="http://schemas.openxmlformats.org/officeDocument/2006/relationships/theme" Target="../theme/theme32.xml"/><Relationship Id="rId3" Type="http://schemas.openxmlformats.org/officeDocument/2006/relationships/slideLayout" Target="../slideLayouts/slideLayout375.xml"/><Relationship Id="rId7" Type="http://schemas.openxmlformats.org/officeDocument/2006/relationships/slideLayout" Target="../slideLayouts/slideLayout379.xml"/><Relationship Id="rId12" Type="http://schemas.openxmlformats.org/officeDocument/2006/relationships/slideLayout" Target="../slideLayouts/slideLayout384.xml"/><Relationship Id="rId2" Type="http://schemas.openxmlformats.org/officeDocument/2006/relationships/slideLayout" Target="../slideLayouts/slideLayout374.xml"/><Relationship Id="rId1" Type="http://schemas.openxmlformats.org/officeDocument/2006/relationships/slideLayout" Target="../slideLayouts/slideLayout373.xml"/><Relationship Id="rId6" Type="http://schemas.openxmlformats.org/officeDocument/2006/relationships/slideLayout" Target="../slideLayouts/slideLayout378.xml"/><Relationship Id="rId11" Type="http://schemas.openxmlformats.org/officeDocument/2006/relationships/slideLayout" Target="../slideLayouts/slideLayout383.xml"/><Relationship Id="rId5" Type="http://schemas.openxmlformats.org/officeDocument/2006/relationships/slideLayout" Target="../slideLayouts/slideLayout377.xml"/><Relationship Id="rId10" Type="http://schemas.openxmlformats.org/officeDocument/2006/relationships/slideLayout" Target="../slideLayouts/slideLayout382.xml"/><Relationship Id="rId4" Type="http://schemas.openxmlformats.org/officeDocument/2006/relationships/slideLayout" Target="../slideLayouts/slideLayout376.xml"/><Relationship Id="rId9" Type="http://schemas.openxmlformats.org/officeDocument/2006/relationships/slideLayout" Target="../slideLayouts/slideLayout38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92.xml"/><Relationship Id="rId13" Type="http://schemas.openxmlformats.org/officeDocument/2006/relationships/theme" Target="../theme/theme33.xml"/><Relationship Id="rId3" Type="http://schemas.openxmlformats.org/officeDocument/2006/relationships/slideLayout" Target="../slideLayouts/slideLayout387.xml"/><Relationship Id="rId7" Type="http://schemas.openxmlformats.org/officeDocument/2006/relationships/slideLayout" Target="../slideLayouts/slideLayout391.xml"/><Relationship Id="rId12" Type="http://schemas.openxmlformats.org/officeDocument/2006/relationships/slideLayout" Target="../slideLayouts/slideLayout396.xml"/><Relationship Id="rId2" Type="http://schemas.openxmlformats.org/officeDocument/2006/relationships/slideLayout" Target="../slideLayouts/slideLayout386.xml"/><Relationship Id="rId1" Type="http://schemas.openxmlformats.org/officeDocument/2006/relationships/slideLayout" Target="../slideLayouts/slideLayout385.xml"/><Relationship Id="rId6" Type="http://schemas.openxmlformats.org/officeDocument/2006/relationships/slideLayout" Target="../slideLayouts/slideLayout390.xml"/><Relationship Id="rId11" Type="http://schemas.openxmlformats.org/officeDocument/2006/relationships/slideLayout" Target="../slideLayouts/slideLayout395.xml"/><Relationship Id="rId5" Type="http://schemas.openxmlformats.org/officeDocument/2006/relationships/slideLayout" Target="../slideLayouts/slideLayout389.xml"/><Relationship Id="rId10" Type="http://schemas.openxmlformats.org/officeDocument/2006/relationships/slideLayout" Target="../slideLayouts/slideLayout394.xml"/><Relationship Id="rId4" Type="http://schemas.openxmlformats.org/officeDocument/2006/relationships/slideLayout" Target="../slideLayouts/slideLayout388.xml"/><Relationship Id="rId9" Type="http://schemas.openxmlformats.org/officeDocument/2006/relationships/slideLayout" Target="../slideLayouts/slideLayout39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theme" Target="../theme/theme3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slideLayout" Target="../slideLayouts/slideLayout408.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16.xml"/><Relationship Id="rId13" Type="http://schemas.openxmlformats.org/officeDocument/2006/relationships/theme" Target="../theme/theme35.xml"/><Relationship Id="rId3" Type="http://schemas.openxmlformats.org/officeDocument/2006/relationships/slideLayout" Target="../slideLayouts/slideLayout411.xml"/><Relationship Id="rId7" Type="http://schemas.openxmlformats.org/officeDocument/2006/relationships/slideLayout" Target="../slideLayouts/slideLayout415.xml"/><Relationship Id="rId12" Type="http://schemas.openxmlformats.org/officeDocument/2006/relationships/slideLayout" Target="../slideLayouts/slideLayout420.xml"/><Relationship Id="rId2" Type="http://schemas.openxmlformats.org/officeDocument/2006/relationships/slideLayout" Target="../slideLayouts/slideLayout410.xml"/><Relationship Id="rId1" Type="http://schemas.openxmlformats.org/officeDocument/2006/relationships/slideLayout" Target="../slideLayouts/slideLayout409.xml"/><Relationship Id="rId6" Type="http://schemas.openxmlformats.org/officeDocument/2006/relationships/slideLayout" Target="../slideLayouts/slideLayout414.xml"/><Relationship Id="rId11" Type="http://schemas.openxmlformats.org/officeDocument/2006/relationships/slideLayout" Target="../slideLayouts/slideLayout419.xml"/><Relationship Id="rId5" Type="http://schemas.openxmlformats.org/officeDocument/2006/relationships/slideLayout" Target="../slideLayouts/slideLayout413.xml"/><Relationship Id="rId10" Type="http://schemas.openxmlformats.org/officeDocument/2006/relationships/slideLayout" Target="../slideLayouts/slideLayout418.xml"/><Relationship Id="rId4" Type="http://schemas.openxmlformats.org/officeDocument/2006/relationships/slideLayout" Target="../slideLayouts/slideLayout412.xml"/><Relationship Id="rId9" Type="http://schemas.openxmlformats.org/officeDocument/2006/relationships/slideLayout" Target="../slideLayouts/slideLayout417.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28.xml"/><Relationship Id="rId13" Type="http://schemas.openxmlformats.org/officeDocument/2006/relationships/theme" Target="../theme/theme36.xml"/><Relationship Id="rId3" Type="http://schemas.openxmlformats.org/officeDocument/2006/relationships/slideLayout" Target="../slideLayouts/slideLayout423.xml"/><Relationship Id="rId7" Type="http://schemas.openxmlformats.org/officeDocument/2006/relationships/slideLayout" Target="../slideLayouts/slideLayout427.xml"/><Relationship Id="rId12" Type="http://schemas.openxmlformats.org/officeDocument/2006/relationships/slideLayout" Target="../slideLayouts/slideLayout432.xml"/><Relationship Id="rId2" Type="http://schemas.openxmlformats.org/officeDocument/2006/relationships/slideLayout" Target="../slideLayouts/slideLayout422.xml"/><Relationship Id="rId1" Type="http://schemas.openxmlformats.org/officeDocument/2006/relationships/slideLayout" Target="../slideLayouts/slideLayout421.xml"/><Relationship Id="rId6" Type="http://schemas.openxmlformats.org/officeDocument/2006/relationships/slideLayout" Target="../slideLayouts/slideLayout426.xml"/><Relationship Id="rId11" Type="http://schemas.openxmlformats.org/officeDocument/2006/relationships/slideLayout" Target="../slideLayouts/slideLayout431.xml"/><Relationship Id="rId5" Type="http://schemas.openxmlformats.org/officeDocument/2006/relationships/slideLayout" Target="../slideLayouts/slideLayout425.xml"/><Relationship Id="rId10" Type="http://schemas.openxmlformats.org/officeDocument/2006/relationships/slideLayout" Target="../slideLayouts/slideLayout430.xml"/><Relationship Id="rId4" Type="http://schemas.openxmlformats.org/officeDocument/2006/relationships/slideLayout" Target="../slideLayouts/slideLayout424.xml"/><Relationship Id="rId9" Type="http://schemas.openxmlformats.org/officeDocument/2006/relationships/slideLayout" Target="../slideLayouts/slideLayout429.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40.xml"/><Relationship Id="rId13" Type="http://schemas.openxmlformats.org/officeDocument/2006/relationships/theme" Target="../theme/theme37.xml"/><Relationship Id="rId3" Type="http://schemas.openxmlformats.org/officeDocument/2006/relationships/slideLayout" Target="../slideLayouts/slideLayout435.xml"/><Relationship Id="rId7" Type="http://schemas.openxmlformats.org/officeDocument/2006/relationships/slideLayout" Target="../slideLayouts/slideLayout439.xml"/><Relationship Id="rId12" Type="http://schemas.openxmlformats.org/officeDocument/2006/relationships/slideLayout" Target="../slideLayouts/slideLayout444.xml"/><Relationship Id="rId2" Type="http://schemas.openxmlformats.org/officeDocument/2006/relationships/slideLayout" Target="../slideLayouts/slideLayout434.xml"/><Relationship Id="rId1" Type="http://schemas.openxmlformats.org/officeDocument/2006/relationships/slideLayout" Target="../slideLayouts/slideLayout433.xml"/><Relationship Id="rId6" Type="http://schemas.openxmlformats.org/officeDocument/2006/relationships/slideLayout" Target="../slideLayouts/slideLayout438.xml"/><Relationship Id="rId11" Type="http://schemas.openxmlformats.org/officeDocument/2006/relationships/slideLayout" Target="../slideLayouts/slideLayout443.xml"/><Relationship Id="rId5" Type="http://schemas.openxmlformats.org/officeDocument/2006/relationships/slideLayout" Target="../slideLayouts/slideLayout437.xml"/><Relationship Id="rId10" Type="http://schemas.openxmlformats.org/officeDocument/2006/relationships/slideLayout" Target="../slideLayouts/slideLayout442.xml"/><Relationship Id="rId4" Type="http://schemas.openxmlformats.org/officeDocument/2006/relationships/slideLayout" Target="../slideLayouts/slideLayout436.xml"/><Relationship Id="rId9" Type="http://schemas.openxmlformats.org/officeDocument/2006/relationships/slideLayout" Target="../slideLayouts/slideLayout441.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52.xml"/><Relationship Id="rId13" Type="http://schemas.openxmlformats.org/officeDocument/2006/relationships/theme" Target="../theme/theme38.xml"/><Relationship Id="rId3" Type="http://schemas.openxmlformats.org/officeDocument/2006/relationships/slideLayout" Target="../slideLayouts/slideLayout447.xml"/><Relationship Id="rId7" Type="http://schemas.openxmlformats.org/officeDocument/2006/relationships/slideLayout" Target="../slideLayouts/slideLayout451.xml"/><Relationship Id="rId12" Type="http://schemas.openxmlformats.org/officeDocument/2006/relationships/slideLayout" Target="../slideLayouts/slideLayout456.xml"/><Relationship Id="rId2" Type="http://schemas.openxmlformats.org/officeDocument/2006/relationships/slideLayout" Target="../slideLayouts/slideLayout446.xml"/><Relationship Id="rId1" Type="http://schemas.openxmlformats.org/officeDocument/2006/relationships/slideLayout" Target="../slideLayouts/slideLayout445.xml"/><Relationship Id="rId6" Type="http://schemas.openxmlformats.org/officeDocument/2006/relationships/slideLayout" Target="../slideLayouts/slideLayout450.xml"/><Relationship Id="rId11" Type="http://schemas.openxmlformats.org/officeDocument/2006/relationships/slideLayout" Target="../slideLayouts/slideLayout455.xml"/><Relationship Id="rId5" Type="http://schemas.openxmlformats.org/officeDocument/2006/relationships/slideLayout" Target="../slideLayouts/slideLayout449.xml"/><Relationship Id="rId10" Type="http://schemas.openxmlformats.org/officeDocument/2006/relationships/slideLayout" Target="../slideLayouts/slideLayout454.xml"/><Relationship Id="rId4" Type="http://schemas.openxmlformats.org/officeDocument/2006/relationships/slideLayout" Target="../slideLayouts/slideLayout448.xml"/><Relationship Id="rId9" Type="http://schemas.openxmlformats.org/officeDocument/2006/relationships/slideLayout" Target="../slideLayouts/slideLayout453.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64.xml"/><Relationship Id="rId13" Type="http://schemas.openxmlformats.org/officeDocument/2006/relationships/theme" Target="../theme/theme39.xml"/><Relationship Id="rId3" Type="http://schemas.openxmlformats.org/officeDocument/2006/relationships/slideLayout" Target="../slideLayouts/slideLayout459.xml"/><Relationship Id="rId7" Type="http://schemas.openxmlformats.org/officeDocument/2006/relationships/slideLayout" Target="../slideLayouts/slideLayout463.xml"/><Relationship Id="rId12" Type="http://schemas.openxmlformats.org/officeDocument/2006/relationships/slideLayout" Target="../slideLayouts/slideLayout468.xml"/><Relationship Id="rId2" Type="http://schemas.openxmlformats.org/officeDocument/2006/relationships/slideLayout" Target="../slideLayouts/slideLayout458.xml"/><Relationship Id="rId1" Type="http://schemas.openxmlformats.org/officeDocument/2006/relationships/slideLayout" Target="../slideLayouts/slideLayout457.xml"/><Relationship Id="rId6" Type="http://schemas.openxmlformats.org/officeDocument/2006/relationships/slideLayout" Target="../slideLayouts/slideLayout462.xml"/><Relationship Id="rId11" Type="http://schemas.openxmlformats.org/officeDocument/2006/relationships/slideLayout" Target="../slideLayouts/slideLayout467.xml"/><Relationship Id="rId5" Type="http://schemas.openxmlformats.org/officeDocument/2006/relationships/slideLayout" Target="../slideLayouts/slideLayout461.xml"/><Relationship Id="rId10" Type="http://schemas.openxmlformats.org/officeDocument/2006/relationships/slideLayout" Target="../slideLayouts/slideLayout466.xml"/><Relationship Id="rId4" Type="http://schemas.openxmlformats.org/officeDocument/2006/relationships/slideLayout" Target="../slideLayouts/slideLayout460.xml"/><Relationship Id="rId9" Type="http://schemas.openxmlformats.org/officeDocument/2006/relationships/slideLayout" Target="../slideLayouts/slideLayout4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922290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25975841"/>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539140899"/>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14117737"/>
      </p:ext>
    </p:extLst>
  </p:cSld>
  <p:clrMap bg1="dk1" tx1="lt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86245589"/>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125456117"/>
      </p:ext>
    </p:extLst>
  </p:cSld>
  <p:clrMap bg1="dk1" tx1="lt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436155593"/>
      </p:ext>
    </p:extLst>
  </p:cSld>
  <p:clrMap bg1="dk1" tx1="lt1" bg2="dk2"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49471349"/>
      </p:ext>
    </p:extLst>
  </p:cSld>
  <p:clrMap bg1="dk1" tx1="lt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593194537"/>
      </p:ext>
    </p:extLst>
  </p:cSld>
  <p:clrMap bg1="dk1" tx1="lt1" bg2="dk2"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69260887"/>
      </p:ext>
    </p:extLst>
  </p:cSld>
  <p:clrMap bg1="dk1" tx1="lt1" bg2="dk2"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861564613"/>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645849117"/>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957949515"/>
      </p:ext>
    </p:extLst>
  </p:cSld>
  <p:clrMap bg1="dk1" tx1="lt1" bg2="dk2" tx2="lt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195819210"/>
      </p:ext>
    </p:extLst>
  </p:cSld>
  <p:clrMap bg1="dk1" tx1="lt1" bg2="dk2" tx2="lt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794459839"/>
      </p:ext>
    </p:extLst>
  </p:cSld>
  <p:clrMap bg1="dk1" tx1="lt1" bg2="dk2" tx2="lt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558921398"/>
      </p:ext>
    </p:extLst>
  </p:cSld>
  <p:clrMap bg1="dk1" tx1="lt1" bg2="dk2" tx2="lt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853531807"/>
      </p:ext>
    </p:extLst>
  </p:cSld>
  <p:clrMap bg1="dk1" tx1="lt1" bg2="dk2" tx2="lt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271084713"/>
      </p:ext>
    </p:extLst>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736848706"/>
      </p:ext>
    </p:extLst>
  </p:cSld>
  <p:clrMap bg1="dk1" tx1="lt1" bg2="dk2" tx2="lt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827175868"/>
      </p:ext>
    </p:extLst>
  </p:cSld>
  <p:clrMap bg1="dk1" tx1="lt1" bg2="dk2" tx2="lt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754078506"/>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187824741"/>
      </p:ext>
    </p:extLst>
  </p:cSld>
  <p:clrMap bg1="dk1" tx1="lt1" bg2="dk2" tx2="lt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481976769"/>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192298309"/>
      </p:ext>
    </p:extLst>
  </p:cSld>
  <p:clrMap bg1="dk1" tx1="lt1" bg2="dk2" tx2="lt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405583893"/>
      </p:ext>
    </p:extLst>
  </p:cSld>
  <p:clrMap bg1="dk1" tx1="lt1" bg2="dk2" tx2="lt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147047599"/>
      </p:ext>
    </p:extLst>
  </p:cSld>
  <p:clrMap bg1="dk1" tx1="lt1" bg2="dk2" tx2="lt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865648691"/>
      </p:ext>
    </p:extLst>
  </p:cSld>
  <p:clrMap bg1="dk1" tx1="lt1" bg2="dk2" tx2="lt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115711224"/>
      </p:ext>
    </p:extLst>
  </p:cSld>
  <p:clrMap bg1="dk1" tx1="lt1" bg2="dk2" tx2="lt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615974194"/>
      </p:ext>
    </p:extLst>
  </p:cSld>
  <p:clrMap bg1="dk1" tx1="lt1" bg2="dk2" tx2="lt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012762910"/>
      </p:ext>
    </p:extLst>
  </p:cSld>
  <p:clrMap bg1="dk1" tx1="lt1" bg2="dk2" tx2="lt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648969794"/>
      </p:ext>
    </p:extLst>
  </p:cSld>
  <p:clrMap bg1="dk1" tx1="lt1" bg2="dk2" tx2="lt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79212234"/>
      </p:ext>
    </p:extLst>
  </p:cSld>
  <p:clrMap bg1="dk1" tx1="lt1" bg2="dk2" tx2="lt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713891511"/>
      </p:ext>
    </p:extLst>
  </p:cSld>
  <p:clrMap bg1="dk1" tx1="lt1" bg2="dk2" tx2="lt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210428008"/>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455173132"/>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199069172"/>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463199118"/>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883705881"/>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10/2/2022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847976354"/>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2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5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8.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80.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9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0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288.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30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324.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3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6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7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384.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396.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4.xml"/><Relationship Id="rId1" Type="http://schemas.openxmlformats.org/officeDocument/2006/relationships/slideLayout" Target="../slideLayouts/slideLayout408.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5.xml"/><Relationship Id="rId1" Type="http://schemas.openxmlformats.org/officeDocument/2006/relationships/slideLayout" Target="../slideLayouts/slideLayout4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44.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8.xml"/><Relationship Id="rId1" Type="http://schemas.openxmlformats.org/officeDocument/2006/relationships/slideLayout" Target="../slideLayouts/slideLayout45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68.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057400"/>
            <a:ext cx="6858000" cy="1981200"/>
          </a:xfrm>
        </p:spPr>
        <p:txBody>
          <a:bodyPr>
            <a:noAutofit/>
          </a:bodyPr>
          <a:lstStyle/>
          <a:p>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COLOSSIANS</a:t>
            </a:r>
            <a:b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CHAPTER 2</a:t>
            </a:r>
            <a:endParaRPr lang="en-US" sz="7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Slide Number Placeholder 5"/>
          <p:cNvSpPr txBox="1">
            <a:spLocks/>
          </p:cNvSpPr>
          <p:nvPr/>
        </p:nvSpPr>
        <p:spPr>
          <a:xfrm>
            <a:off x="8305800" y="6492875"/>
            <a:ext cx="609600" cy="365125"/>
          </a:xfrm>
          <a:prstGeom prst="rect">
            <a:avLst/>
          </a:prstGeom>
        </p:spPr>
        <p:txBody>
          <a:bodyPr/>
          <a:lstStyle/>
          <a:p>
            <a:pPr>
              <a:defRPr/>
            </a:pPr>
            <a:fld id="{69E29E33-B620-47F9-BB04-8846C2A5AFCC}" type="slidenum">
              <a:rPr lang="en-US" sz="1200">
                <a:solidFill>
                  <a:prstClr val="white"/>
                </a:solidFill>
              </a:rPr>
              <a:pPr>
                <a:defRPr/>
              </a:pPr>
              <a:t>1</a:t>
            </a:fld>
            <a:endParaRPr lang="en-US" sz="1200" dirty="0">
              <a:solidFill>
                <a:prstClr val="white"/>
              </a:solidFill>
            </a:endParaRPr>
          </a:p>
        </p:txBody>
      </p:sp>
      <p:sp>
        <p:nvSpPr>
          <p:cNvPr id="9" name="Rectangle 8"/>
          <p:cNvSpPr/>
          <p:nvPr/>
        </p:nvSpPr>
        <p:spPr>
          <a:xfrm>
            <a:off x="381000" y="62484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Tree>
    <p:extLst>
      <p:ext uri="{BB962C8B-B14F-4D97-AF65-F5344CB8AC3E}">
        <p14:creationId xmlns:p14="http://schemas.microsoft.com/office/powerpoint/2010/main" val="142333339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Autofit/>
          </a:bodyPr>
          <a:lstStyle/>
          <a:p>
            <a:r>
              <a:rPr lang="en-US" sz="3600" dirty="0"/>
              <a:t>COLOSSIANS 2:1-7 THE APOSTLE OF CHRIST PAUL'S SOLICITUDE (</a:t>
            </a:r>
            <a:r>
              <a:rPr lang="en-US" sz="3600" dirty="0" err="1"/>
              <a:t>Cond’t</a:t>
            </a:r>
            <a:r>
              <a:rPr lang="en-US" sz="3600" dirty="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10</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383676" y="1143000"/>
            <a:ext cx="8783515" cy="584775"/>
          </a:xfrm>
          <a:prstGeom prst="rect">
            <a:avLst/>
          </a:prstGeom>
          <a:noFill/>
        </p:spPr>
        <p:txBody>
          <a:bodyPr wrap="square" rtlCol="0">
            <a:spAutoFit/>
          </a:bodyPr>
          <a:lstStyle/>
          <a:p>
            <a:r>
              <a:rPr lang="en-US" sz="3200" dirty="0">
                <a:solidFill>
                  <a:srgbClr val="FFFF00"/>
                </a:solidFill>
              </a:rPr>
              <a:t>on </a:t>
            </a:r>
            <a:r>
              <a:rPr lang="en-US" sz="3200" dirty="0">
                <a:solidFill>
                  <a:srgbClr val="FFFF00"/>
                </a:solidFill>
              </a:rPr>
              <a:t>what was right, standing firm in their </a:t>
            </a:r>
            <a:r>
              <a:rPr lang="en-US" sz="3200" dirty="0">
                <a:solidFill>
                  <a:srgbClr val="FFFF00"/>
                </a:solidFill>
              </a:rPr>
              <a:t>faith.</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663700"/>
            <a:ext cx="6438900" cy="4829175"/>
          </a:xfrm>
          <a:prstGeom prst="rect">
            <a:avLst/>
          </a:prstGeom>
        </p:spPr>
      </p:pic>
    </p:spTree>
    <p:extLst>
      <p:ext uri="{BB962C8B-B14F-4D97-AF65-F5344CB8AC3E}">
        <p14:creationId xmlns:p14="http://schemas.microsoft.com/office/powerpoint/2010/main" val="26446447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3779"/>
            <a:ext cx="8991600" cy="838200"/>
          </a:xfrm>
        </p:spPr>
        <p:txBody>
          <a:bodyPr>
            <a:noAutofit/>
          </a:bodyPr>
          <a:lstStyle/>
          <a:p>
            <a:r>
              <a:rPr lang="en-US" sz="3600" dirty="0"/>
              <a:t>COLOSSIANS 2:1-7 THE APOSTLE OF CHRIST PAUL'S SOLICITUDE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52046" y="1048533"/>
            <a:ext cx="8801100" cy="1077218"/>
          </a:xfrm>
          <a:prstGeom prst="rect">
            <a:avLst/>
          </a:prstGeom>
          <a:noFill/>
        </p:spPr>
        <p:txBody>
          <a:bodyPr wrap="square" rtlCol="0">
            <a:spAutoFit/>
          </a:bodyPr>
          <a:lstStyle/>
          <a:p>
            <a:r>
              <a:rPr lang="en-US" sz="3200" b="1" dirty="0">
                <a:solidFill>
                  <a:srgbClr val="0070C0"/>
                </a:solidFill>
              </a:rPr>
              <a:t>2.6 </a:t>
            </a:r>
            <a:r>
              <a:rPr lang="en-US" sz="3200" b="1" dirty="0">
                <a:solidFill>
                  <a:prstClr val="white"/>
                </a:solidFill>
              </a:rPr>
              <a:t>As ye have therefore received Christ Jesus the Lord, so walk ye in him:</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11</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287217" y="1981200"/>
            <a:ext cx="8704384" cy="3046988"/>
          </a:xfrm>
          <a:prstGeom prst="rect">
            <a:avLst/>
          </a:prstGeom>
          <a:noFill/>
        </p:spPr>
        <p:txBody>
          <a:bodyPr wrap="square" rtlCol="0">
            <a:spAutoFit/>
          </a:bodyPr>
          <a:lstStyle/>
          <a:p>
            <a:r>
              <a:rPr lang="en-US" sz="3200" dirty="0">
                <a:solidFill>
                  <a:srgbClr val="FFFF00"/>
                </a:solidFill>
              </a:rPr>
              <a:t>Paul </a:t>
            </a:r>
            <a:r>
              <a:rPr lang="en-US" sz="3200" dirty="0">
                <a:solidFill>
                  <a:srgbClr val="FFFF00"/>
                </a:solidFill>
              </a:rPr>
              <a:t>makes a grand statement about the believer's walk with Christ. The Colossians, like all other saved believers, received Christ by </a:t>
            </a:r>
            <a:r>
              <a:rPr lang="en-US" sz="3200" dirty="0">
                <a:solidFill>
                  <a:srgbClr val="FFFF00"/>
                </a:solidFill>
              </a:rPr>
              <a:t>faith. </a:t>
            </a:r>
            <a:r>
              <a:rPr lang="en-US" sz="3200" dirty="0">
                <a:solidFill>
                  <a:srgbClr val="FFFF00"/>
                </a:solidFill>
              </a:rPr>
              <a:t>Paul's implication is that those who accepted Christ in faith ought to "walk"—to live and think—by faith, as </a:t>
            </a:r>
            <a:r>
              <a:rPr lang="en-US" sz="3200" dirty="0">
                <a:solidFill>
                  <a:srgbClr val="FFFF00"/>
                </a:solidFill>
              </a:rPr>
              <a:t>well.</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432" y="5002788"/>
            <a:ext cx="5622328" cy="1609149"/>
          </a:xfrm>
          <a:prstGeom prst="rect">
            <a:avLst/>
          </a:prstGeom>
        </p:spPr>
      </p:pic>
    </p:spTree>
    <p:extLst>
      <p:ext uri="{BB962C8B-B14F-4D97-AF65-F5344CB8AC3E}">
        <p14:creationId xmlns:p14="http://schemas.microsoft.com/office/powerpoint/2010/main" val="47285227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22" y="210333"/>
            <a:ext cx="8903677" cy="838200"/>
          </a:xfrm>
        </p:spPr>
        <p:txBody>
          <a:bodyPr>
            <a:noAutofit/>
          </a:bodyPr>
          <a:lstStyle/>
          <a:p>
            <a:r>
              <a:rPr lang="en-US" sz="3600" dirty="0"/>
              <a:t>COLOSSIANS 2:1-7 THE APOSTLE OF CHRIST PAUL'S SOLICITUDE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52046" y="1048533"/>
            <a:ext cx="8801100" cy="1569660"/>
          </a:xfrm>
          <a:prstGeom prst="rect">
            <a:avLst/>
          </a:prstGeom>
          <a:noFill/>
        </p:spPr>
        <p:txBody>
          <a:bodyPr wrap="square" rtlCol="0">
            <a:spAutoFit/>
          </a:bodyPr>
          <a:lstStyle/>
          <a:p>
            <a:r>
              <a:rPr lang="en-US" sz="3200" b="1" dirty="0">
                <a:solidFill>
                  <a:srgbClr val="0070C0"/>
                </a:solidFill>
              </a:rPr>
              <a:t>2.7 </a:t>
            </a:r>
            <a:r>
              <a:rPr lang="en-US" sz="3200" b="1" dirty="0">
                <a:solidFill>
                  <a:prstClr val="white"/>
                </a:solidFill>
              </a:rPr>
              <a:t>Rooted and built up in him, and stablished in the faith, as ye have been taught, abounding therein with thanksgiving.</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12</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287215" y="2514600"/>
            <a:ext cx="8974015" cy="4031873"/>
          </a:xfrm>
          <a:prstGeom prst="rect">
            <a:avLst/>
          </a:prstGeom>
          <a:noFill/>
        </p:spPr>
        <p:txBody>
          <a:bodyPr wrap="square" rtlCol="0">
            <a:spAutoFit/>
          </a:bodyPr>
          <a:lstStyle/>
          <a:p>
            <a:r>
              <a:rPr lang="en-US" sz="3200" dirty="0">
                <a:solidFill>
                  <a:srgbClr val="FFFF00"/>
                </a:solidFill>
              </a:rPr>
              <a:t>We </a:t>
            </a:r>
            <a:r>
              <a:rPr lang="en-US" sz="3200" dirty="0">
                <a:solidFill>
                  <a:srgbClr val="FFFF00"/>
                </a:solidFill>
              </a:rPr>
              <a:t>are "rooted" in Christ. </a:t>
            </a:r>
            <a:r>
              <a:rPr lang="en-US" sz="3200" dirty="0">
                <a:solidFill>
                  <a:srgbClr val="FFFF00"/>
                </a:solidFill>
              </a:rPr>
              <a:t>Roots </a:t>
            </a:r>
            <a:r>
              <a:rPr lang="en-US" sz="3200" dirty="0">
                <a:solidFill>
                  <a:srgbClr val="FFFF00"/>
                </a:solidFill>
              </a:rPr>
              <a:t>of a tree or </a:t>
            </a:r>
            <a:r>
              <a:rPr lang="en-US" sz="3200" dirty="0">
                <a:solidFill>
                  <a:srgbClr val="FFFF00"/>
                </a:solidFill>
              </a:rPr>
              <a:t>plant </a:t>
            </a:r>
            <a:r>
              <a:rPr lang="en-US" sz="3200" dirty="0">
                <a:solidFill>
                  <a:srgbClr val="FFFF00"/>
                </a:solidFill>
              </a:rPr>
              <a:t>form the strength and basis for life. The believer's </a:t>
            </a:r>
            <a:r>
              <a:rPr lang="en-US" sz="3200" dirty="0">
                <a:solidFill>
                  <a:srgbClr val="FFFF00"/>
                </a:solidFill>
              </a:rPr>
              <a:t>“roots” </a:t>
            </a:r>
            <a:r>
              <a:rPr lang="en-US" sz="3200" dirty="0">
                <a:solidFill>
                  <a:srgbClr val="FFFF00"/>
                </a:solidFill>
              </a:rPr>
              <a:t>are </a:t>
            </a:r>
            <a:r>
              <a:rPr lang="en-US" sz="3200" dirty="0">
                <a:solidFill>
                  <a:srgbClr val="FFFF00"/>
                </a:solidFill>
              </a:rPr>
              <a:t>in Christ</a:t>
            </a:r>
            <a:r>
              <a:rPr lang="en-US" sz="3200" dirty="0">
                <a:solidFill>
                  <a:srgbClr val="FFFF00"/>
                </a:solidFill>
              </a:rPr>
              <a:t>, not </a:t>
            </a:r>
            <a:r>
              <a:rPr lang="en-US" sz="3200" dirty="0">
                <a:solidFill>
                  <a:srgbClr val="FFFF00"/>
                </a:solidFill>
              </a:rPr>
              <a:t>any other </a:t>
            </a:r>
            <a:r>
              <a:rPr lang="en-US" sz="3200" dirty="0">
                <a:solidFill>
                  <a:srgbClr val="FFFF00"/>
                </a:solidFill>
              </a:rPr>
              <a:t>source, as false teachers would suggest. </a:t>
            </a:r>
            <a:r>
              <a:rPr lang="en-US" sz="3200" dirty="0">
                <a:solidFill>
                  <a:srgbClr val="FFFF00"/>
                </a:solidFill>
              </a:rPr>
              <a:t>Also </a:t>
            </a:r>
            <a:r>
              <a:rPr lang="en-US" sz="3200" dirty="0">
                <a:solidFill>
                  <a:srgbClr val="FFFF00"/>
                </a:solidFill>
              </a:rPr>
              <a:t>the believer is "built up" in Christ. This building or architectural metaphor speaks of a building that is constructed by the power of Christ. Just as only Christ can save a person, only Christ </a:t>
            </a:r>
          </a:p>
        </p:txBody>
      </p:sp>
    </p:spTree>
    <p:extLst>
      <p:ext uri="{BB962C8B-B14F-4D97-AF65-F5344CB8AC3E}">
        <p14:creationId xmlns:p14="http://schemas.microsoft.com/office/powerpoint/2010/main" val="347091239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22" y="210333"/>
            <a:ext cx="8903677" cy="838200"/>
          </a:xfrm>
        </p:spPr>
        <p:txBody>
          <a:bodyPr>
            <a:noAutofit/>
          </a:bodyPr>
          <a:lstStyle/>
          <a:p>
            <a:r>
              <a:rPr lang="en-US" sz="3600" dirty="0"/>
              <a:t>COLOSSIANS 2:1-7 THE APOSTLE OF CHRIST PAUL'S SOLICITUDE (</a:t>
            </a:r>
            <a:r>
              <a:rPr lang="en-US" sz="3600" dirty="0" err="1"/>
              <a:t>Cond’t</a:t>
            </a:r>
            <a:r>
              <a:rPr lang="en-US" sz="3600" dirty="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13</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304800" y="1143000"/>
            <a:ext cx="8821615" cy="1569660"/>
          </a:xfrm>
          <a:prstGeom prst="rect">
            <a:avLst/>
          </a:prstGeom>
          <a:noFill/>
        </p:spPr>
        <p:txBody>
          <a:bodyPr wrap="square" rtlCol="0">
            <a:spAutoFit/>
          </a:bodyPr>
          <a:lstStyle/>
          <a:p>
            <a:r>
              <a:rPr lang="en-US" sz="3200" dirty="0">
                <a:solidFill>
                  <a:srgbClr val="FFFF00"/>
                </a:solidFill>
              </a:rPr>
              <a:t>can </a:t>
            </a:r>
            <a:r>
              <a:rPr lang="en-US" sz="3200" dirty="0">
                <a:solidFill>
                  <a:srgbClr val="FFFF00"/>
                </a:solidFill>
              </a:rPr>
              <a:t>build up or mature a person. </a:t>
            </a:r>
            <a:r>
              <a:rPr lang="en-US" sz="3200" dirty="0">
                <a:solidFill>
                  <a:srgbClr val="FFFF00"/>
                </a:solidFill>
              </a:rPr>
              <a:t>To </a:t>
            </a:r>
            <a:r>
              <a:rPr lang="en-US" sz="3200" dirty="0">
                <a:solidFill>
                  <a:srgbClr val="FFFF00"/>
                </a:solidFill>
              </a:rPr>
              <a:t>be "established" in the faith is </a:t>
            </a:r>
            <a:r>
              <a:rPr lang="en-US" sz="3200" dirty="0">
                <a:solidFill>
                  <a:srgbClr val="FFFF00"/>
                </a:solidFill>
              </a:rPr>
              <a:t> </a:t>
            </a:r>
            <a:r>
              <a:rPr lang="en-US" sz="3200" dirty="0">
                <a:solidFill>
                  <a:srgbClr val="FFFF00"/>
                </a:solidFill>
              </a:rPr>
              <a:t>referring to maturity or something firmly decided.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971800"/>
            <a:ext cx="5700628" cy="3221037"/>
          </a:xfrm>
          <a:prstGeom prst="rect">
            <a:avLst/>
          </a:prstGeom>
        </p:spPr>
      </p:pic>
    </p:spTree>
    <p:extLst>
      <p:ext uri="{BB962C8B-B14F-4D97-AF65-F5344CB8AC3E}">
        <p14:creationId xmlns:p14="http://schemas.microsoft.com/office/powerpoint/2010/main" val="346544562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Autofit/>
          </a:bodyPr>
          <a:lstStyle/>
          <a:p>
            <a:r>
              <a:rPr lang="en-US" sz="3600" dirty="0"/>
              <a:t>COLOSSIANS 2:8-10 WARNING AGAINST </a:t>
            </a:r>
            <a:r>
              <a:rPr lang="en-US" sz="3600" dirty="0" smtClean="0"/>
              <a:t>PHILOSOPHY</a:t>
            </a:r>
            <a:endParaRPr lang="en-US" sz="3600" dirty="0">
              <a:ln w="6350">
                <a:solidFill>
                  <a:srgbClr val="FF0000"/>
                </a:solidFill>
              </a:ln>
              <a:effectLst/>
              <a:latin typeface="+mn-lt"/>
            </a:endParaRPr>
          </a:p>
        </p:txBody>
      </p:sp>
      <p:sp>
        <p:nvSpPr>
          <p:cNvPr id="4" name="TextBox 3"/>
          <p:cNvSpPr txBox="1"/>
          <p:nvPr/>
        </p:nvSpPr>
        <p:spPr>
          <a:xfrm>
            <a:off x="252046" y="1048533"/>
            <a:ext cx="8801100" cy="2062103"/>
          </a:xfrm>
          <a:prstGeom prst="rect">
            <a:avLst/>
          </a:prstGeom>
          <a:noFill/>
        </p:spPr>
        <p:txBody>
          <a:bodyPr wrap="square" rtlCol="0">
            <a:spAutoFit/>
          </a:bodyPr>
          <a:lstStyle/>
          <a:p>
            <a:r>
              <a:rPr lang="en-US" sz="3200" b="1" dirty="0">
                <a:solidFill>
                  <a:srgbClr val="0070C0"/>
                </a:solidFill>
              </a:rPr>
              <a:t>2.8 </a:t>
            </a:r>
            <a:r>
              <a:rPr lang="en-US" sz="3200" b="1" dirty="0">
                <a:solidFill>
                  <a:prstClr val="white"/>
                </a:solidFill>
              </a:rPr>
              <a:t>Beware lest any man spoil you through philosophy and vain deceit, after the tradition of men, after the rudiments of the world, and not after Christ.</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14</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252047" y="2895600"/>
            <a:ext cx="8739554" cy="3539430"/>
          </a:xfrm>
          <a:prstGeom prst="rect">
            <a:avLst/>
          </a:prstGeom>
          <a:noFill/>
        </p:spPr>
        <p:txBody>
          <a:bodyPr wrap="square" rtlCol="0">
            <a:spAutoFit/>
          </a:bodyPr>
          <a:lstStyle/>
          <a:p>
            <a:r>
              <a:rPr lang="en-US" sz="3200" dirty="0">
                <a:solidFill>
                  <a:srgbClr val="FFFF00"/>
                </a:solidFill>
              </a:rPr>
              <a:t>Here, Paul </a:t>
            </a:r>
            <a:r>
              <a:rPr lang="en-US" sz="3200" dirty="0">
                <a:solidFill>
                  <a:srgbClr val="FFFF00"/>
                </a:solidFill>
              </a:rPr>
              <a:t>mentions "philosophy," which he means in a very specific sense</a:t>
            </a:r>
            <a:r>
              <a:rPr lang="en-US" sz="3200" dirty="0">
                <a:solidFill>
                  <a:srgbClr val="FFFF00"/>
                </a:solidFill>
              </a:rPr>
              <a:t>. </a:t>
            </a:r>
            <a:r>
              <a:rPr lang="en-US" sz="3200" dirty="0">
                <a:solidFill>
                  <a:srgbClr val="FFFF00"/>
                </a:solidFill>
              </a:rPr>
              <a:t>Paul is condemning philosophy which is based on explicitly anti-Christian principles. </a:t>
            </a:r>
            <a:r>
              <a:rPr lang="en-US" sz="3200" dirty="0">
                <a:solidFill>
                  <a:srgbClr val="FFFF00"/>
                </a:solidFill>
              </a:rPr>
              <a:t>Next Paul </a:t>
            </a:r>
            <a:r>
              <a:rPr lang="en-US" sz="3200" dirty="0">
                <a:solidFill>
                  <a:srgbClr val="FFFF00"/>
                </a:solidFill>
              </a:rPr>
              <a:t>refers to </a:t>
            </a:r>
            <a:r>
              <a:rPr lang="en-US" sz="3200" dirty="0">
                <a:solidFill>
                  <a:srgbClr val="FFFF00"/>
                </a:solidFill>
              </a:rPr>
              <a:t>“vain </a:t>
            </a:r>
            <a:r>
              <a:rPr lang="en-US" sz="3200" dirty="0">
                <a:solidFill>
                  <a:srgbClr val="FFFF00"/>
                </a:solidFill>
              </a:rPr>
              <a:t>deceit." This would include hollow rhetoric or outright lies</a:t>
            </a:r>
            <a:r>
              <a:rPr lang="en-US" sz="3200" dirty="0">
                <a:solidFill>
                  <a:srgbClr val="FFFF00"/>
                </a:solidFill>
              </a:rPr>
              <a:t>. </a:t>
            </a:r>
            <a:r>
              <a:rPr lang="en-US" sz="3200" dirty="0">
                <a:solidFill>
                  <a:srgbClr val="FFFF00"/>
                </a:solidFill>
              </a:rPr>
              <a:t>Finally Paul refers to "tradition of men,“ which implies </a:t>
            </a:r>
          </a:p>
        </p:txBody>
      </p:sp>
    </p:spTree>
    <p:extLst>
      <p:ext uri="{BB962C8B-B14F-4D97-AF65-F5344CB8AC3E}">
        <p14:creationId xmlns:p14="http://schemas.microsoft.com/office/powerpoint/2010/main" val="181803174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Autofit/>
          </a:bodyPr>
          <a:lstStyle/>
          <a:p>
            <a:r>
              <a:rPr lang="en-US" sz="3600" dirty="0"/>
              <a:t>COLOSSIANS 2:8-10 WARNING AGAINST </a:t>
            </a:r>
            <a:r>
              <a:rPr lang="en-US" sz="3600" dirty="0" smtClean="0"/>
              <a:t>PHILOSOPHY</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15</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304800" y="1066800"/>
            <a:ext cx="4495799" cy="4524315"/>
          </a:xfrm>
          <a:prstGeom prst="rect">
            <a:avLst/>
          </a:prstGeom>
          <a:noFill/>
        </p:spPr>
        <p:txBody>
          <a:bodyPr wrap="square" rtlCol="0">
            <a:spAutoFit/>
          </a:bodyPr>
          <a:lstStyle/>
          <a:p>
            <a:r>
              <a:rPr lang="en-US" sz="3200" dirty="0">
                <a:solidFill>
                  <a:srgbClr val="FFFF00"/>
                </a:solidFill>
              </a:rPr>
              <a:t>the </a:t>
            </a:r>
            <a:r>
              <a:rPr lang="en-US" sz="3200" dirty="0">
                <a:solidFill>
                  <a:srgbClr val="FFFF00"/>
                </a:solidFill>
              </a:rPr>
              <a:t>laws, rules, or handed-down regulations of humanity. Paul wants the Colossians—and all believers—to focus on truth, and on Christ, not on trickery and human preference.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2499" y="1409699"/>
            <a:ext cx="4216400" cy="5227637"/>
          </a:xfrm>
          <a:prstGeom prst="rect">
            <a:avLst/>
          </a:prstGeom>
        </p:spPr>
      </p:pic>
    </p:spTree>
    <p:extLst>
      <p:ext uri="{BB962C8B-B14F-4D97-AF65-F5344CB8AC3E}">
        <p14:creationId xmlns:p14="http://schemas.microsoft.com/office/powerpoint/2010/main" val="136519440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838200"/>
          </a:xfrm>
        </p:spPr>
        <p:txBody>
          <a:bodyPr>
            <a:noAutofit/>
          </a:bodyPr>
          <a:lstStyle/>
          <a:p>
            <a:r>
              <a:rPr lang="en-US" sz="3600" dirty="0"/>
              <a:t>COLOSSIANS 2:8-10 WARNING AGAINST PHILOSOPHY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52046" y="1048533"/>
            <a:ext cx="8801100" cy="1077218"/>
          </a:xfrm>
          <a:prstGeom prst="rect">
            <a:avLst/>
          </a:prstGeom>
          <a:noFill/>
        </p:spPr>
        <p:txBody>
          <a:bodyPr wrap="square" rtlCol="0">
            <a:spAutoFit/>
          </a:bodyPr>
          <a:lstStyle/>
          <a:p>
            <a:r>
              <a:rPr lang="en-US" sz="3200" b="1" dirty="0">
                <a:solidFill>
                  <a:srgbClr val="0070C0"/>
                </a:solidFill>
              </a:rPr>
              <a:t>2.9 </a:t>
            </a:r>
            <a:r>
              <a:rPr lang="en-US" sz="3200" b="1" dirty="0">
                <a:solidFill>
                  <a:prstClr val="white"/>
                </a:solidFill>
              </a:rPr>
              <a:t>For in him </a:t>
            </a:r>
            <a:r>
              <a:rPr lang="en-US" sz="3200" b="1" dirty="0" err="1">
                <a:solidFill>
                  <a:prstClr val="white"/>
                </a:solidFill>
              </a:rPr>
              <a:t>dwelleth</a:t>
            </a:r>
            <a:r>
              <a:rPr lang="en-US" sz="3200" b="1" dirty="0">
                <a:solidFill>
                  <a:prstClr val="white"/>
                </a:solidFill>
              </a:rPr>
              <a:t> all the </a:t>
            </a:r>
            <a:r>
              <a:rPr lang="en-US" sz="3200" b="1" dirty="0" err="1">
                <a:solidFill>
                  <a:prstClr val="white"/>
                </a:solidFill>
              </a:rPr>
              <a:t>fulness</a:t>
            </a:r>
            <a:r>
              <a:rPr lang="en-US" sz="3200" b="1" dirty="0">
                <a:solidFill>
                  <a:prstClr val="white"/>
                </a:solidFill>
              </a:rPr>
              <a:t> of the Godhead bodily.</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16</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252045" y="1981200"/>
            <a:ext cx="8891955" cy="4524315"/>
          </a:xfrm>
          <a:prstGeom prst="rect">
            <a:avLst/>
          </a:prstGeom>
          <a:noFill/>
        </p:spPr>
        <p:txBody>
          <a:bodyPr wrap="square" rtlCol="0">
            <a:spAutoFit/>
          </a:bodyPr>
          <a:lstStyle/>
          <a:p>
            <a:r>
              <a:rPr lang="en-US" sz="3200" dirty="0">
                <a:solidFill>
                  <a:srgbClr val="FFFF00"/>
                </a:solidFill>
              </a:rPr>
              <a:t>Here </a:t>
            </a:r>
            <a:r>
              <a:rPr lang="en-US" sz="3200" dirty="0">
                <a:solidFill>
                  <a:srgbClr val="FFFF00"/>
                </a:solidFill>
              </a:rPr>
              <a:t>is an unequivocal declaration of the deity of the Son of God by </a:t>
            </a:r>
            <a:r>
              <a:rPr lang="en-US" sz="3200" dirty="0">
                <a:solidFill>
                  <a:srgbClr val="FFFF00"/>
                </a:solidFill>
              </a:rPr>
              <a:t>Paul. One </a:t>
            </a:r>
            <a:r>
              <a:rPr lang="en-US" sz="3200" dirty="0">
                <a:solidFill>
                  <a:srgbClr val="FFFF00"/>
                </a:solidFill>
              </a:rPr>
              <a:t>of the things, </a:t>
            </a:r>
            <a:r>
              <a:rPr lang="en-US" sz="3200" dirty="0">
                <a:solidFill>
                  <a:srgbClr val="FFFF00"/>
                </a:solidFill>
              </a:rPr>
              <a:t>the </a:t>
            </a:r>
            <a:r>
              <a:rPr lang="en-US" sz="3200" dirty="0">
                <a:solidFill>
                  <a:srgbClr val="FFFF00"/>
                </a:solidFill>
              </a:rPr>
              <a:t>Gnostics were denying was the deity of Jesus Christ or the incarnation that God came in a human form. Paul </a:t>
            </a:r>
            <a:r>
              <a:rPr lang="en-US" sz="3200" dirty="0">
                <a:solidFill>
                  <a:srgbClr val="FFFF00"/>
                </a:solidFill>
              </a:rPr>
              <a:t>here is </a:t>
            </a:r>
            <a:r>
              <a:rPr lang="en-US" sz="3200" dirty="0">
                <a:solidFill>
                  <a:srgbClr val="FFFF00"/>
                </a:solidFill>
              </a:rPr>
              <a:t>affirming </a:t>
            </a:r>
            <a:r>
              <a:rPr lang="en-US" sz="3200" dirty="0">
                <a:solidFill>
                  <a:srgbClr val="FFFF00"/>
                </a:solidFill>
              </a:rPr>
              <a:t>the truth that Jesus Christ is </a:t>
            </a:r>
            <a:r>
              <a:rPr lang="en-US" sz="3200" dirty="0">
                <a:solidFill>
                  <a:srgbClr val="FFFF00"/>
                </a:solidFill>
              </a:rPr>
              <a:t>everything; He's all. And in Him dwells all of </a:t>
            </a:r>
            <a:r>
              <a:rPr lang="en-US" sz="3200" dirty="0">
                <a:solidFill>
                  <a:srgbClr val="FFFF00"/>
                </a:solidFill>
              </a:rPr>
              <a:t>the                                                                        </a:t>
            </a:r>
            <a:r>
              <a:rPr lang="en-US" sz="3200" dirty="0">
                <a:solidFill>
                  <a:srgbClr val="FFFF00"/>
                </a:solidFill>
              </a:rPr>
              <a:t>fullness of the </a:t>
            </a:r>
            <a:r>
              <a:rPr lang="en-US" sz="3200" dirty="0">
                <a:solidFill>
                  <a:srgbClr val="FFFF00"/>
                </a:solidFill>
              </a:rPr>
              <a:t>                                                                   Godhead </a:t>
            </a:r>
            <a:r>
              <a:rPr lang="en-US" sz="3200" dirty="0">
                <a:solidFill>
                  <a:srgbClr val="FFFF00"/>
                </a:solidFill>
              </a:rPr>
              <a:t>bodily.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900" y="5016144"/>
            <a:ext cx="4813300" cy="1687055"/>
          </a:xfrm>
          <a:prstGeom prst="rect">
            <a:avLst/>
          </a:prstGeom>
        </p:spPr>
      </p:pic>
    </p:spTree>
    <p:extLst>
      <p:ext uri="{BB962C8B-B14F-4D97-AF65-F5344CB8AC3E}">
        <p14:creationId xmlns:p14="http://schemas.microsoft.com/office/powerpoint/2010/main" val="151100629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838200"/>
          </a:xfrm>
        </p:spPr>
        <p:txBody>
          <a:bodyPr>
            <a:noAutofit/>
          </a:bodyPr>
          <a:lstStyle/>
          <a:p>
            <a:r>
              <a:rPr lang="en-US" sz="3600" dirty="0"/>
              <a:t>COLOSSIANS 2:8-10 WARNING AGAINST PHILOSOPHY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52046" y="1048533"/>
            <a:ext cx="8801100" cy="1077218"/>
          </a:xfrm>
          <a:prstGeom prst="rect">
            <a:avLst/>
          </a:prstGeom>
          <a:noFill/>
        </p:spPr>
        <p:txBody>
          <a:bodyPr wrap="square" rtlCol="0">
            <a:spAutoFit/>
          </a:bodyPr>
          <a:lstStyle/>
          <a:p>
            <a:r>
              <a:rPr lang="en-US" sz="3200" b="1" dirty="0">
                <a:solidFill>
                  <a:srgbClr val="0070C0"/>
                </a:solidFill>
              </a:rPr>
              <a:t>2.10 </a:t>
            </a:r>
            <a:r>
              <a:rPr lang="en-US" sz="3200" b="1" dirty="0">
                <a:solidFill>
                  <a:prstClr val="white"/>
                </a:solidFill>
              </a:rPr>
              <a:t>And ye are complete in him, which is the head of all principality and power:</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17</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252045" y="1981200"/>
            <a:ext cx="8801101" cy="4524315"/>
          </a:xfrm>
          <a:prstGeom prst="rect">
            <a:avLst/>
          </a:prstGeom>
          <a:noFill/>
        </p:spPr>
        <p:txBody>
          <a:bodyPr wrap="square" rtlCol="0">
            <a:spAutoFit/>
          </a:bodyPr>
          <a:lstStyle/>
          <a:p>
            <a:r>
              <a:rPr lang="en-US" sz="3200" dirty="0">
                <a:solidFill>
                  <a:srgbClr val="FFFF00"/>
                </a:solidFill>
              </a:rPr>
              <a:t>This verse continues a thought </a:t>
            </a:r>
            <a:r>
              <a:rPr lang="en-US" sz="3200" dirty="0">
                <a:solidFill>
                  <a:srgbClr val="FFFF00"/>
                </a:solidFill>
              </a:rPr>
              <a:t>Paul </a:t>
            </a:r>
            <a:r>
              <a:rPr lang="en-US" sz="3200" dirty="0">
                <a:solidFill>
                  <a:srgbClr val="FFFF00"/>
                </a:solidFill>
              </a:rPr>
              <a:t>began in verse 9. The "whole fullness of deity" dwells in Jesus, meaning He is both </a:t>
            </a:r>
            <a:r>
              <a:rPr lang="en-US" sz="3200" dirty="0">
                <a:solidFill>
                  <a:srgbClr val="FFFF00"/>
                </a:solidFill>
              </a:rPr>
              <a:t>                                                    entirely </a:t>
            </a:r>
            <a:r>
              <a:rPr lang="en-US" sz="3200" dirty="0">
                <a:solidFill>
                  <a:srgbClr val="FFFF00"/>
                </a:solidFill>
              </a:rPr>
              <a:t>man and entirely God</a:t>
            </a:r>
            <a:r>
              <a:rPr lang="en-US" sz="3200" dirty="0">
                <a:solidFill>
                  <a:srgbClr val="FFFF00"/>
                </a:solidFill>
              </a:rPr>
              <a:t>.                                            Jesus </a:t>
            </a:r>
            <a:r>
              <a:rPr lang="en-US" sz="3200" dirty="0">
                <a:solidFill>
                  <a:srgbClr val="FFFF00"/>
                </a:solidFill>
              </a:rPr>
              <a:t>serves as the connection </a:t>
            </a:r>
            <a:r>
              <a:rPr lang="en-US" sz="3200" dirty="0">
                <a:solidFill>
                  <a:srgbClr val="FFFF00"/>
                </a:solidFill>
              </a:rPr>
              <a:t>                                        between </a:t>
            </a:r>
            <a:r>
              <a:rPr lang="en-US" sz="3200" dirty="0">
                <a:solidFill>
                  <a:srgbClr val="FFFF00"/>
                </a:solidFill>
              </a:rPr>
              <a:t>the believer and </a:t>
            </a:r>
            <a:r>
              <a:rPr lang="en-US" sz="3200" dirty="0">
                <a:solidFill>
                  <a:srgbClr val="FFFF00"/>
                </a:solidFill>
              </a:rPr>
              <a:t>God                                                    </a:t>
            </a:r>
            <a:r>
              <a:rPr lang="en-US" sz="3200" dirty="0">
                <a:solidFill>
                  <a:srgbClr val="FFFF00"/>
                </a:solidFill>
              </a:rPr>
              <a:t>the Father. All authority </a:t>
            </a:r>
            <a:r>
              <a:rPr lang="en-US" sz="3200" dirty="0">
                <a:solidFill>
                  <a:srgbClr val="FFFF00"/>
                </a:solidFill>
              </a:rPr>
              <a:t>in                                              heaven </a:t>
            </a:r>
            <a:r>
              <a:rPr lang="en-US" sz="3200" dirty="0">
                <a:solidFill>
                  <a:srgbClr val="FFFF00"/>
                </a:solidFill>
              </a:rPr>
              <a:t>and earth has been </a:t>
            </a:r>
            <a:r>
              <a:rPr lang="en-US" sz="3200" dirty="0">
                <a:solidFill>
                  <a:srgbClr val="FFFF00"/>
                </a:solidFill>
              </a:rPr>
              <a:t>                                                        given </a:t>
            </a:r>
            <a:r>
              <a:rPr lang="en-US" sz="3200" dirty="0">
                <a:solidFill>
                  <a:srgbClr val="FFFF00"/>
                </a:solidFill>
              </a:rPr>
              <a:t>to Him (</a:t>
            </a:r>
            <a:r>
              <a:rPr lang="en-US" sz="3200" dirty="0">
                <a:solidFill>
                  <a:prstClr val="white"/>
                </a:solidFill>
              </a:rPr>
              <a:t>Matthew 28:18</a:t>
            </a:r>
            <a:r>
              <a:rPr lang="en-US" sz="3200" dirty="0">
                <a:solidFill>
                  <a:srgbClr val="FFFF00"/>
                </a:solidFill>
              </a:rPr>
              <a: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7100" y="3078183"/>
            <a:ext cx="2959100" cy="3779817"/>
          </a:xfrm>
          <a:prstGeom prst="rect">
            <a:avLst/>
          </a:prstGeom>
        </p:spPr>
      </p:pic>
    </p:spTree>
    <p:extLst>
      <p:ext uri="{BB962C8B-B14F-4D97-AF65-F5344CB8AC3E}">
        <p14:creationId xmlns:p14="http://schemas.microsoft.com/office/powerpoint/2010/main" val="368091322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053146" cy="838200"/>
          </a:xfrm>
        </p:spPr>
        <p:txBody>
          <a:bodyPr>
            <a:noAutofit/>
          </a:bodyPr>
          <a:lstStyle/>
          <a:p>
            <a:r>
              <a:rPr lang="en-US" sz="3600" dirty="0"/>
              <a:t>COLOSSIANS </a:t>
            </a:r>
            <a:r>
              <a:rPr lang="en-US" sz="3600" dirty="0" smtClean="0"/>
              <a:t>2:11-17 WARNING </a:t>
            </a:r>
            <a:r>
              <a:rPr lang="en-US" sz="3600" dirty="0"/>
              <a:t>AGAINST JUDAISTIC </a:t>
            </a:r>
            <a:r>
              <a:rPr lang="en-US" sz="3600" dirty="0" smtClean="0"/>
              <a:t>CEREMONIALISM</a:t>
            </a:r>
            <a:endParaRPr lang="en-US" sz="3600" dirty="0">
              <a:ln w="6350">
                <a:solidFill>
                  <a:srgbClr val="FF0000"/>
                </a:solidFill>
              </a:ln>
              <a:effectLst/>
              <a:latin typeface="+mn-lt"/>
            </a:endParaRPr>
          </a:p>
        </p:txBody>
      </p:sp>
      <p:sp>
        <p:nvSpPr>
          <p:cNvPr id="4" name="TextBox 3"/>
          <p:cNvSpPr txBox="1"/>
          <p:nvPr/>
        </p:nvSpPr>
        <p:spPr>
          <a:xfrm>
            <a:off x="252046" y="1048533"/>
            <a:ext cx="8801100" cy="2062103"/>
          </a:xfrm>
          <a:prstGeom prst="rect">
            <a:avLst/>
          </a:prstGeom>
          <a:noFill/>
        </p:spPr>
        <p:txBody>
          <a:bodyPr wrap="square" rtlCol="0">
            <a:spAutoFit/>
          </a:bodyPr>
          <a:lstStyle/>
          <a:p>
            <a:r>
              <a:rPr lang="en-US" sz="3200" b="1" dirty="0">
                <a:solidFill>
                  <a:srgbClr val="0070C0"/>
                </a:solidFill>
              </a:rPr>
              <a:t>2.11 </a:t>
            </a:r>
            <a:r>
              <a:rPr lang="en-US" sz="3200" b="1" dirty="0">
                <a:solidFill>
                  <a:prstClr val="white"/>
                </a:solidFill>
              </a:rPr>
              <a:t>In whom also ye are circumcised with the circumcision made without hands, in putting off the body of the sins of the flesh by the circumcision of Christ:</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18</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252045" y="2971800"/>
            <a:ext cx="5158155" cy="3046988"/>
          </a:xfrm>
          <a:prstGeom prst="rect">
            <a:avLst/>
          </a:prstGeom>
          <a:noFill/>
        </p:spPr>
        <p:txBody>
          <a:bodyPr wrap="square" rtlCol="0">
            <a:spAutoFit/>
          </a:bodyPr>
          <a:lstStyle/>
          <a:p>
            <a:r>
              <a:rPr lang="en-US" sz="3200" dirty="0">
                <a:solidFill>
                  <a:srgbClr val="FFFF00"/>
                </a:solidFill>
              </a:rPr>
              <a:t>Here, Paul notes </a:t>
            </a:r>
            <a:r>
              <a:rPr lang="en-US" sz="3200" dirty="0">
                <a:solidFill>
                  <a:srgbClr val="FFFF00"/>
                </a:solidFill>
              </a:rPr>
              <a:t>what </a:t>
            </a:r>
            <a:r>
              <a:rPr lang="en-US" sz="3200" dirty="0">
                <a:solidFill>
                  <a:srgbClr val="FFFF00"/>
                </a:solidFill>
              </a:rPr>
              <a:t>circumcision does, physically, faith in Christ does, spiritually. In other words, what matters is knowing </a:t>
            </a:r>
            <a:r>
              <a:rPr lang="en-US" sz="3200" dirty="0">
                <a:solidFill>
                  <a:srgbClr val="FFFF00"/>
                </a:solidFill>
              </a:rPr>
              <a:t>Christ</a:t>
            </a:r>
            <a:r>
              <a:rPr lang="en-US" sz="3200" dirty="0">
                <a:solidFill>
                  <a:srgbClr val="FFFF00"/>
                </a:solidFill>
              </a:rPr>
              <a:t>.</a:t>
            </a:r>
            <a:r>
              <a:rPr lang="en-US" sz="3200" dirty="0">
                <a:solidFill>
                  <a:srgbClr val="FFFF00"/>
                </a:solidFill>
              </a:rPr>
              <a:t> </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3097935"/>
            <a:ext cx="4100146" cy="3557443"/>
          </a:xfrm>
          <a:prstGeom prst="rect">
            <a:avLst/>
          </a:prstGeom>
        </p:spPr>
      </p:pic>
    </p:spTree>
    <p:extLst>
      <p:ext uri="{BB962C8B-B14F-4D97-AF65-F5344CB8AC3E}">
        <p14:creationId xmlns:p14="http://schemas.microsoft.com/office/powerpoint/2010/main" val="177341008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371600"/>
          </a:xfrm>
        </p:spPr>
        <p:txBody>
          <a:bodyPr>
            <a:noAutofit/>
          </a:bodyPr>
          <a:lstStyle/>
          <a:p>
            <a:r>
              <a:rPr lang="en-US" sz="3600" dirty="0"/>
              <a:t>COLOSSIANS 2:11-17 WARNING AGAINST JUDAISTIC </a:t>
            </a:r>
            <a:r>
              <a:rPr lang="en-US" sz="3600" dirty="0" smtClean="0"/>
              <a:t>CEREMONIALISM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252046" y="1600200"/>
            <a:ext cx="8801100" cy="2062103"/>
          </a:xfrm>
          <a:prstGeom prst="rect">
            <a:avLst/>
          </a:prstGeom>
          <a:noFill/>
        </p:spPr>
        <p:txBody>
          <a:bodyPr wrap="square" rtlCol="0">
            <a:spAutoFit/>
          </a:bodyPr>
          <a:lstStyle/>
          <a:p>
            <a:r>
              <a:rPr lang="en-US" sz="3200" b="1" dirty="0">
                <a:solidFill>
                  <a:srgbClr val="0070C0"/>
                </a:solidFill>
              </a:rPr>
              <a:t>2.12 </a:t>
            </a:r>
            <a:r>
              <a:rPr lang="en-US" sz="3200" b="1" dirty="0">
                <a:solidFill>
                  <a:prstClr val="white"/>
                </a:solidFill>
              </a:rPr>
              <a:t>Buried with him in baptism, wherein also ye are risen with him through the faith of the operation of God, who hath raised him from the dead.</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19</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252046" y="3428302"/>
            <a:ext cx="8974015" cy="3046988"/>
          </a:xfrm>
          <a:prstGeom prst="rect">
            <a:avLst/>
          </a:prstGeom>
          <a:noFill/>
        </p:spPr>
        <p:txBody>
          <a:bodyPr wrap="square" rtlCol="0">
            <a:spAutoFit/>
          </a:bodyPr>
          <a:lstStyle/>
          <a:p>
            <a:r>
              <a:rPr lang="en-US" sz="3200" dirty="0">
                <a:solidFill>
                  <a:srgbClr val="FFFF00"/>
                </a:solidFill>
              </a:rPr>
              <a:t>Just as Christ died and rose again, baptism serves as a symbol of dying to the old self and beginning a new life. These words pack a great deal of information into a short phrase. Baptism is noted as important for every Christian after conversion. Second, salvation is </a:t>
            </a:r>
            <a:r>
              <a:rPr lang="en-US" sz="3200" dirty="0">
                <a:solidFill>
                  <a:srgbClr val="FFFF00"/>
                </a:solidFill>
              </a:rPr>
              <a:t>again</a:t>
            </a:r>
            <a:endParaRPr lang="en-US" sz="3200" dirty="0">
              <a:solidFill>
                <a:srgbClr val="FFFF00"/>
              </a:solidFill>
            </a:endParaRPr>
          </a:p>
        </p:txBody>
      </p:sp>
    </p:spTree>
    <p:extLst>
      <p:ext uri="{BB962C8B-B14F-4D97-AF65-F5344CB8AC3E}">
        <p14:creationId xmlns:p14="http://schemas.microsoft.com/office/powerpoint/2010/main" val="221982887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5029200" cy="1205097"/>
          </a:xfrm>
        </p:spPr>
        <p:txBody>
          <a:bodyPr>
            <a:normAutofit/>
          </a:bodyPr>
          <a:lstStyle/>
          <a:p>
            <a:r>
              <a:rPr lang="en-US" sz="4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SUMMARY</a:t>
            </a:r>
            <a:endPar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457200" y="1295400"/>
            <a:ext cx="8686800" cy="1569660"/>
          </a:xfrm>
          <a:prstGeom prst="rect">
            <a:avLst/>
          </a:prstGeom>
          <a:noFill/>
        </p:spPr>
        <p:txBody>
          <a:bodyPr wrap="square" rtlCol="0">
            <a:spAutoFit/>
          </a:bodyPr>
          <a:lstStyle/>
          <a:p>
            <a:r>
              <a:rPr lang="en-US" sz="3200" dirty="0">
                <a:solidFill>
                  <a:prstClr val="white"/>
                </a:solidFill>
              </a:rPr>
              <a:t>Chapter 2 </a:t>
            </a:r>
            <a:r>
              <a:rPr lang="en-US" sz="3200" dirty="0">
                <a:solidFill>
                  <a:prstClr val="white"/>
                </a:solidFill>
              </a:rPr>
              <a:t>deals with Paul's </a:t>
            </a:r>
            <a:r>
              <a:rPr lang="en-US" sz="3200" dirty="0">
                <a:solidFill>
                  <a:prstClr val="white"/>
                </a:solidFill>
              </a:rPr>
              <a:t>rejection </a:t>
            </a:r>
            <a:r>
              <a:rPr lang="en-US" sz="3200" dirty="0">
                <a:solidFill>
                  <a:prstClr val="white"/>
                </a:solidFill>
              </a:rPr>
              <a:t>of false </a:t>
            </a:r>
            <a:r>
              <a:rPr lang="en-US" sz="3200" dirty="0">
                <a:solidFill>
                  <a:prstClr val="white"/>
                </a:solidFill>
              </a:rPr>
              <a:t>doctrine. This </a:t>
            </a:r>
            <a:r>
              <a:rPr lang="en-US" sz="3200" dirty="0">
                <a:solidFill>
                  <a:prstClr val="white"/>
                </a:solidFill>
              </a:rPr>
              <a:t>chapter also </a:t>
            </a:r>
            <a:r>
              <a:rPr lang="en-US" sz="3200" dirty="0">
                <a:solidFill>
                  <a:prstClr val="white"/>
                </a:solidFill>
              </a:rPr>
              <a:t>exposes </a:t>
            </a:r>
            <a:r>
              <a:rPr lang="en-US" sz="3200" dirty="0">
                <a:solidFill>
                  <a:prstClr val="white"/>
                </a:solidFill>
              </a:rPr>
              <a:t>the nature of the false teachings Paul was refuting</a:t>
            </a:r>
            <a:r>
              <a:rPr lang="en-US" sz="3200" dirty="0">
                <a:solidFill>
                  <a:prstClr val="white"/>
                </a:solidFill>
              </a:rPr>
              <a:t>.</a:t>
            </a:r>
          </a:p>
        </p:txBody>
      </p:sp>
      <p:sp>
        <p:nvSpPr>
          <p:cNvPr id="8" name="Slide Number Placeholder 5"/>
          <p:cNvSpPr txBox="1">
            <a:spLocks/>
          </p:cNvSpPr>
          <p:nvPr/>
        </p:nvSpPr>
        <p:spPr>
          <a:xfrm>
            <a:off x="8305800" y="6492875"/>
            <a:ext cx="609600" cy="365125"/>
          </a:xfrm>
          <a:prstGeom prst="rect">
            <a:avLst/>
          </a:prstGeom>
        </p:spPr>
        <p:txBody>
          <a:bodyPr/>
          <a:lstStyle/>
          <a:p>
            <a:pPr>
              <a:defRPr/>
            </a:pPr>
            <a:fld id="{69E29E33-B620-47F9-BB04-8846C2A5AFCC}" type="slidenum">
              <a:rPr lang="en-US" sz="1200">
                <a:solidFill>
                  <a:prstClr val="white"/>
                </a:solidFill>
              </a:rPr>
              <a:pPr>
                <a:defRPr/>
              </a:pPr>
              <a:t>2</a:t>
            </a:fld>
            <a:endParaRPr lang="en-US" sz="1200" dirty="0">
              <a:solidFill>
                <a:prstClr val="white"/>
              </a:solidFill>
            </a:endParaRPr>
          </a:p>
        </p:txBody>
      </p:sp>
      <p:sp>
        <p:nvSpPr>
          <p:cNvPr id="9" name="Rectangle 8"/>
          <p:cNvSpPr/>
          <p:nvPr/>
        </p:nvSpPr>
        <p:spPr>
          <a:xfrm>
            <a:off x="381000" y="62484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Tree>
    <p:extLst>
      <p:ext uri="{BB962C8B-B14F-4D97-AF65-F5344CB8AC3E}">
        <p14:creationId xmlns:p14="http://schemas.microsoft.com/office/powerpoint/2010/main" val="137429783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371600"/>
          </a:xfrm>
        </p:spPr>
        <p:txBody>
          <a:bodyPr>
            <a:noAutofit/>
          </a:bodyPr>
          <a:lstStyle/>
          <a:p>
            <a:r>
              <a:rPr lang="en-US" sz="3600" dirty="0"/>
              <a:t>COLOSSIANS 2:11-17 WARNING AGAINST JUDAISTIC </a:t>
            </a:r>
            <a:r>
              <a:rPr lang="en-US" sz="3600" dirty="0" smtClean="0"/>
              <a:t>CEREMONIALISM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20</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172278" y="1524000"/>
            <a:ext cx="8974015" cy="3539430"/>
          </a:xfrm>
          <a:prstGeom prst="rect">
            <a:avLst/>
          </a:prstGeom>
          <a:noFill/>
        </p:spPr>
        <p:txBody>
          <a:bodyPr wrap="square" rtlCol="0">
            <a:spAutoFit/>
          </a:bodyPr>
          <a:lstStyle/>
          <a:p>
            <a:r>
              <a:rPr lang="en-US" sz="3200" dirty="0">
                <a:solidFill>
                  <a:srgbClr val="FFFF00"/>
                </a:solidFill>
              </a:rPr>
              <a:t>emphasized </a:t>
            </a:r>
            <a:r>
              <a:rPr lang="en-US" sz="3200" dirty="0">
                <a:solidFill>
                  <a:srgbClr val="FFFF00"/>
                </a:solidFill>
              </a:rPr>
              <a:t>as in Christ by faith. Third, faith comes from God's power, not our own</a:t>
            </a:r>
            <a:r>
              <a:rPr lang="en-US" sz="3200" dirty="0">
                <a:solidFill>
                  <a:srgbClr val="FFFF00"/>
                </a:solidFill>
              </a:rPr>
              <a:t>. </a:t>
            </a:r>
            <a:r>
              <a:rPr lang="en-US" sz="3200" dirty="0">
                <a:solidFill>
                  <a:srgbClr val="FFFF00"/>
                </a:solidFill>
              </a:rPr>
              <a:t>God the Father raised Jesus from the dead. Jesus </a:t>
            </a:r>
            <a:r>
              <a:rPr lang="en-US" sz="3200" dirty="0">
                <a:solidFill>
                  <a:srgbClr val="FFFF00"/>
                </a:solidFill>
              </a:rPr>
              <a:t> </a:t>
            </a:r>
            <a:r>
              <a:rPr lang="en-US" sz="3200" dirty="0">
                <a:solidFill>
                  <a:srgbClr val="FFFF00"/>
                </a:solidFill>
              </a:rPr>
              <a:t>literally died and then physically rose again. All of these are crucial points for </a:t>
            </a:r>
            <a:r>
              <a:rPr lang="en-US" sz="3200" dirty="0">
                <a:solidFill>
                  <a:srgbClr val="FFFF00"/>
                </a:solidFill>
              </a:rPr>
              <a:t>                                                      understanding </a:t>
            </a:r>
            <a:r>
              <a:rPr lang="en-US" sz="3200" dirty="0">
                <a:solidFill>
                  <a:srgbClr val="FFFF00"/>
                </a:solidFill>
              </a:rPr>
              <a:t>the </a:t>
            </a:r>
            <a:r>
              <a:rPr lang="en-US" sz="3200" dirty="0">
                <a:solidFill>
                  <a:srgbClr val="FFFF00"/>
                </a:solidFill>
              </a:rPr>
              <a:t>                                                                  gospel </a:t>
            </a:r>
            <a:r>
              <a:rPr lang="en-US" sz="3200" dirty="0">
                <a:solidFill>
                  <a:srgbClr val="FFFF00"/>
                </a:solidFill>
              </a:rPr>
              <a:t>message.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3996491"/>
            <a:ext cx="5156200" cy="2700338"/>
          </a:xfrm>
          <a:prstGeom prst="rect">
            <a:avLst/>
          </a:prstGeom>
        </p:spPr>
      </p:pic>
    </p:spTree>
    <p:extLst>
      <p:ext uri="{BB962C8B-B14F-4D97-AF65-F5344CB8AC3E}">
        <p14:creationId xmlns:p14="http://schemas.microsoft.com/office/powerpoint/2010/main" val="425121655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053146" cy="1219200"/>
          </a:xfrm>
        </p:spPr>
        <p:txBody>
          <a:bodyPr>
            <a:noAutofit/>
          </a:bodyPr>
          <a:lstStyle/>
          <a:p>
            <a:r>
              <a:rPr lang="en-US" sz="3600" dirty="0"/>
              <a:t>COLOSSIANS 2:11-17 WARNING AGAINST JUDAISTIC CEREMONIALISM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52046" y="1524000"/>
            <a:ext cx="8801100" cy="2062103"/>
          </a:xfrm>
          <a:prstGeom prst="rect">
            <a:avLst/>
          </a:prstGeom>
          <a:noFill/>
        </p:spPr>
        <p:txBody>
          <a:bodyPr wrap="square" rtlCol="0">
            <a:spAutoFit/>
          </a:bodyPr>
          <a:lstStyle/>
          <a:p>
            <a:r>
              <a:rPr lang="en-US" sz="3200" b="1" dirty="0">
                <a:solidFill>
                  <a:srgbClr val="0070C0"/>
                </a:solidFill>
              </a:rPr>
              <a:t>2.13 </a:t>
            </a:r>
            <a:r>
              <a:rPr lang="en-US" sz="3200" b="1" dirty="0">
                <a:solidFill>
                  <a:prstClr val="white"/>
                </a:solidFill>
              </a:rPr>
              <a:t>And you, being dead in your sins and the uncircumcision of your flesh, hath he quickened together with him, having forgiven you all trespasses;</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21</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252047" y="3353812"/>
            <a:ext cx="8891954" cy="3539430"/>
          </a:xfrm>
          <a:prstGeom prst="rect">
            <a:avLst/>
          </a:prstGeom>
          <a:noFill/>
        </p:spPr>
        <p:txBody>
          <a:bodyPr wrap="square" rtlCol="0">
            <a:spAutoFit/>
          </a:bodyPr>
          <a:lstStyle/>
          <a:p>
            <a:r>
              <a:rPr lang="en-US" sz="3200" dirty="0">
                <a:solidFill>
                  <a:srgbClr val="FFFF00"/>
                </a:solidFill>
              </a:rPr>
              <a:t>Despite being sinners and uncircumcised Gentiles, God took action to forgive </a:t>
            </a:r>
            <a:r>
              <a:rPr lang="en-US" sz="3200" dirty="0">
                <a:solidFill>
                  <a:srgbClr val="FFFF00"/>
                </a:solidFill>
              </a:rPr>
              <a:t>believers</a:t>
            </a:r>
            <a:r>
              <a:rPr lang="en-US" sz="3200" dirty="0">
                <a:solidFill>
                  <a:srgbClr val="FFFF00"/>
                </a:solidFill>
              </a:rPr>
              <a:t>, and to make them alive in Him, through Christ. Paul </a:t>
            </a:r>
            <a:r>
              <a:rPr lang="en-US" sz="3200" dirty="0">
                <a:solidFill>
                  <a:srgbClr val="FFFF00"/>
                </a:solidFill>
              </a:rPr>
              <a:t>mentions </a:t>
            </a:r>
            <a:r>
              <a:rPr lang="en-US" sz="3200" dirty="0">
                <a:solidFill>
                  <a:srgbClr val="FFFF00"/>
                </a:solidFill>
              </a:rPr>
              <a:t>two ideas </a:t>
            </a:r>
            <a:r>
              <a:rPr lang="en-US" sz="3200" dirty="0">
                <a:solidFill>
                  <a:srgbClr val="FFFF00"/>
                </a:solidFill>
              </a:rPr>
              <a:t>that are in </a:t>
            </a:r>
            <a:r>
              <a:rPr lang="en-US" sz="3200" dirty="0">
                <a:solidFill>
                  <a:srgbClr val="FFFF00"/>
                </a:solidFill>
              </a:rPr>
              <a:t>direct contrast: first is being dead in </a:t>
            </a:r>
            <a:r>
              <a:rPr lang="en-US" sz="3200" dirty="0">
                <a:solidFill>
                  <a:srgbClr val="FFFF00"/>
                </a:solidFill>
              </a:rPr>
              <a:t>sins </a:t>
            </a:r>
            <a:r>
              <a:rPr lang="en-US" sz="3200" dirty="0">
                <a:solidFill>
                  <a:srgbClr val="FFFF00"/>
                </a:solidFill>
              </a:rPr>
              <a:t>and </a:t>
            </a:r>
            <a:r>
              <a:rPr lang="en-US" sz="3200" dirty="0">
                <a:solidFill>
                  <a:srgbClr val="FFFF00"/>
                </a:solidFill>
              </a:rPr>
              <a:t>uncircumcised; </a:t>
            </a:r>
            <a:r>
              <a:rPr lang="en-US" sz="3200" dirty="0">
                <a:solidFill>
                  <a:srgbClr val="FFFF00"/>
                </a:solidFill>
              </a:rPr>
              <a:t>the second is being alive in God and forgiven (</a:t>
            </a:r>
            <a:r>
              <a:rPr lang="en-US" sz="3200" dirty="0">
                <a:solidFill>
                  <a:prstClr val="white"/>
                </a:solidFill>
              </a:rPr>
              <a:t>Luke 11:4; 1 John 1:9</a:t>
            </a:r>
            <a:r>
              <a:rPr lang="en-US" sz="3200" dirty="0">
                <a:solidFill>
                  <a:srgbClr val="FFFF00"/>
                </a:solidFill>
              </a:rPr>
              <a:t>).</a:t>
            </a:r>
          </a:p>
        </p:txBody>
      </p:sp>
    </p:spTree>
    <p:extLst>
      <p:ext uri="{BB962C8B-B14F-4D97-AF65-F5344CB8AC3E}">
        <p14:creationId xmlns:p14="http://schemas.microsoft.com/office/powerpoint/2010/main" val="48987223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59656" cy="1371600"/>
          </a:xfrm>
        </p:spPr>
        <p:txBody>
          <a:bodyPr>
            <a:noAutofit/>
          </a:bodyPr>
          <a:lstStyle/>
          <a:p>
            <a:r>
              <a:rPr lang="en-US" sz="3600" dirty="0"/>
              <a:t>COLOSSIANS 2:11-17 WARNING AGAINST JUDAISTIC CEREMONIALISM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10956" y="1600200"/>
            <a:ext cx="8801100" cy="2062103"/>
          </a:xfrm>
          <a:prstGeom prst="rect">
            <a:avLst/>
          </a:prstGeom>
          <a:noFill/>
        </p:spPr>
        <p:txBody>
          <a:bodyPr wrap="square" rtlCol="0">
            <a:spAutoFit/>
          </a:bodyPr>
          <a:lstStyle/>
          <a:p>
            <a:r>
              <a:rPr lang="en-US" sz="3200" b="1" dirty="0">
                <a:solidFill>
                  <a:srgbClr val="0070C0"/>
                </a:solidFill>
              </a:rPr>
              <a:t>2.14 </a:t>
            </a:r>
            <a:r>
              <a:rPr lang="en-US" sz="3200" b="1" dirty="0">
                <a:solidFill>
                  <a:prstClr val="white"/>
                </a:solidFill>
              </a:rPr>
              <a:t>Blotting out the handwriting of ordinances that was against us, which was contrary to us, and took it out of the way, nailing it to his cross;</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22</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175846" y="3474726"/>
            <a:ext cx="8974015" cy="3046988"/>
          </a:xfrm>
          <a:prstGeom prst="rect">
            <a:avLst/>
          </a:prstGeom>
          <a:noFill/>
        </p:spPr>
        <p:txBody>
          <a:bodyPr wrap="square" rtlCol="0">
            <a:spAutoFit/>
          </a:bodyPr>
          <a:lstStyle/>
          <a:p>
            <a:r>
              <a:rPr lang="en-US" sz="3200" dirty="0">
                <a:solidFill>
                  <a:srgbClr val="FFFF00"/>
                </a:solidFill>
              </a:rPr>
              <a:t>T</a:t>
            </a:r>
            <a:r>
              <a:rPr lang="en-US" sz="3200" dirty="0">
                <a:solidFill>
                  <a:srgbClr val="FFFF00"/>
                </a:solidFill>
              </a:rPr>
              <a:t>his verse puts </a:t>
            </a:r>
            <a:r>
              <a:rPr lang="en-US" sz="3200" dirty="0">
                <a:solidFill>
                  <a:srgbClr val="FFFF00"/>
                </a:solidFill>
              </a:rPr>
              <a:t>special emphasis on several aspects of the forgiveness we have in </a:t>
            </a:r>
            <a:r>
              <a:rPr lang="en-US" sz="3200" dirty="0">
                <a:solidFill>
                  <a:srgbClr val="FFFF00"/>
                </a:solidFill>
              </a:rPr>
              <a:t>Jesus. First</a:t>
            </a:r>
            <a:r>
              <a:rPr lang="en-US" sz="3200" dirty="0">
                <a:solidFill>
                  <a:srgbClr val="FFFF00"/>
                </a:solidFill>
              </a:rPr>
              <a:t>, Jesus cancelled the record of our debt, in the same way a legal pardon cancels the penalty for a</a:t>
            </a:r>
            <a:r>
              <a:rPr lang="en-US" sz="3200" dirty="0">
                <a:solidFill>
                  <a:srgbClr val="FFFF00"/>
                </a:solidFill>
              </a:rPr>
              <a:t> </a:t>
            </a:r>
            <a:r>
              <a:rPr lang="en-US" sz="3200" dirty="0">
                <a:solidFill>
                  <a:srgbClr val="FFFF00"/>
                </a:solidFill>
              </a:rPr>
              <a:t>crime. </a:t>
            </a:r>
            <a:r>
              <a:rPr lang="en-US" sz="3200" dirty="0">
                <a:solidFill>
                  <a:srgbClr val="FFFF00"/>
                </a:solidFill>
              </a:rPr>
              <a:t>Second</a:t>
            </a:r>
            <a:r>
              <a:rPr lang="en-US" sz="3200" dirty="0">
                <a:solidFill>
                  <a:srgbClr val="FFFF00"/>
                </a:solidFill>
              </a:rPr>
              <a:t>, Jesus "set aside" our sins as believers. This is a separate action from the </a:t>
            </a:r>
          </a:p>
        </p:txBody>
      </p:sp>
    </p:spTree>
    <p:extLst>
      <p:ext uri="{BB962C8B-B14F-4D97-AF65-F5344CB8AC3E}">
        <p14:creationId xmlns:p14="http://schemas.microsoft.com/office/powerpoint/2010/main" val="142516216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59656" cy="1371600"/>
          </a:xfrm>
        </p:spPr>
        <p:txBody>
          <a:bodyPr>
            <a:noAutofit/>
          </a:bodyPr>
          <a:lstStyle/>
          <a:p>
            <a:r>
              <a:rPr lang="en-US" sz="3600" dirty="0"/>
              <a:t>COLOSSIANS 2:11-17 WARNING AGAINST JUDAISTIC CEREMONIALISM (</a:t>
            </a:r>
            <a:r>
              <a:rPr lang="en-US" sz="3600" dirty="0" err="1"/>
              <a:t>Cond’t</a:t>
            </a:r>
            <a:r>
              <a:rPr lang="en-US" sz="3600" dirty="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23</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304799" y="1600200"/>
            <a:ext cx="8686801" cy="5016758"/>
          </a:xfrm>
          <a:prstGeom prst="rect">
            <a:avLst/>
          </a:prstGeom>
          <a:noFill/>
        </p:spPr>
        <p:txBody>
          <a:bodyPr wrap="square" rtlCol="0">
            <a:spAutoFit/>
          </a:bodyPr>
          <a:lstStyle/>
          <a:p>
            <a:r>
              <a:rPr lang="en-US" sz="3200" dirty="0">
                <a:solidFill>
                  <a:srgbClr val="FFFF00"/>
                </a:solidFill>
              </a:rPr>
              <a:t>legal </a:t>
            </a:r>
            <a:r>
              <a:rPr lang="en-US" sz="3200" dirty="0">
                <a:solidFill>
                  <a:srgbClr val="FFFF00"/>
                </a:solidFill>
              </a:rPr>
              <a:t>or financial metaphor</a:t>
            </a:r>
            <a:r>
              <a:rPr lang="en-US" sz="3200" dirty="0">
                <a:solidFill>
                  <a:srgbClr val="FFFF00"/>
                </a:solidFill>
              </a:rPr>
              <a:t>. </a:t>
            </a:r>
            <a:r>
              <a:rPr lang="en-US" sz="3200" dirty="0">
                <a:solidFill>
                  <a:srgbClr val="FFFF00"/>
                </a:solidFill>
              </a:rPr>
              <a:t>A</a:t>
            </a:r>
            <a:r>
              <a:rPr lang="en-US" sz="3200" dirty="0">
                <a:solidFill>
                  <a:srgbClr val="FFFF00"/>
                </a:solidFill>
              </a:rPr>
              <a:t>ccording </a:t>
            </a:r>
            <a:r>
              <a:rPr lang="en-US" sz="3200" dirty="0">
                <a:solidFill>
                  <a:srgbClr val="FFFF00"/>
                </a:solidFill>
              </a:rPr>
              <a:t>to Paul, those who put their faith in Christ have their sins removed from His sight. </a:t>
            </a:r>
            <a:r>
              <a:rPr lang="en-US" sz="3200" dirty="0">
                <a:solidFill>
                  <a:srgbClr val="FFFF00"/>
                </a:solidFill>
              </a:rPr>
              <a:t>God's </a:t>
            </a:r>
            <a:r>
              <a:rPr lang="en-US" sz="3200" dirty="0">
                <a:solidFill>
                  <a:srgbClr val="FFFF00"/>
                </a:solidFill>
              </a:rPr>
              <a:t>forgiveness not only means freedom from the eternal punishment of sin, it means we can have a living relationship with </a:t>
            </a:r>
            <a:r>
              <a:rPr lang="en-US" sz="3200" dirty="0">
                <a:solidFill>
                  <a:srgbClr val="FFFF00"/>
                </a:solidFill>
              </a:rPr>
              <a:t>God now.  </a:t>
            </a:r>
            <a:r>
              <a:rPr lang="en-US" sz="3200" dirty="0">
                <a:solidFill>
                  <a:srgbClr val="FFFF00"/>
                </a:solidFill>
              </a:rPr>
              <a:t>F</a:t>
            </a:r>
            <a:r>
              <a:rPr lang="en-US" sz="3200" dirty="0">
                <a:solidFill>
                  <a:srgbClr val="FFFF00"/>
                </a:solidFill>
              </a:rPr>
              <a:t>or </a:t>
            </a:r>
            <a:r>
              <a:rPr lang="en-US" sz="3200" dirty="0">
                <a:solidFill>
                  <a:srgbClr val="FFFF00"/>
                </a:solidFill>
              </a:rPr>
              <a:t>the believer in Christ, the death of Jesus on the cross is sufficient payment for all sins. Paul uses a graphic metaphor here, of sin itself being crucified. When God crucifies sin, He is </a:t>
            </a:r>
          </a:p>
        </p:txBody>
      </p:sp>
    </p:spTree>
    <p:extLst>
      <p:ext uri="{BB962C8B-B14F-4D97-AF65-F5344CB8AC3E}">
        <p14:creationId xmlns:p14="http://schemas.microsoft.com/office/powerpoint/2010/main" val="125911959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59656" cy="1371600"/>
          </a:xfrm>
        </p:spPr>
        <p:txBody>
          <a:bodyPr>
            <a:noAutofit/>
          </a:bodyPr>
          <a:lstStyle/>
          <a:p>
            <a:r>
              <a:rPr lang="en-US" sz="3600" dirty="0"/>
              <a:t>COLOSSIANS 2:11-17 WARNING AGAINST JUDAISTIC CEREMONIALISM (</a:t>
            </a:r>
            <a:r>
              <a:rPr lang="en-US" sz="3600" dirty="0" err="1"/>
              <a:t>Cond’t</a:t>
            </a:r>
            <a:r>
              <a:rPr lang="en-US" sz="3600" dirty="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24</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175846" y="1600200"/>
            <a:ext cx="8974015" cy="1077218"/>
          </a:xfrm>
          <a:prstGeom prst="rect">
            <a:avLst/>
          </a:prstGeom>
          <a:noFill/>
        </p:spPr>
        <p:txBody>
          <a:bodyPr wrap="square" rtlCol="0">
            <a:spAutoFit/>
          </a:bodyPr>
          <a:lstStyle/>
          <a:p>
            <a:r>
              <a:rPr lang="en-US" sz="3200" dirty="0">
                <a:solidFill>
                  <a:srgbClr val="FFFF00"/>
                </a:solidFill>
              </a:rPr>
              <a:t>completely </a:t>
            </a:r>
            <a:r>
              <a:rPr lang="en-US" sz="3200" dirty="0">
                <a:solidFill>
                  <a:srgbClr val="FFFF00"/>
                </a:solidFill>
              </a:rPr>
              <a:t>and utterly ignoring it and cutting it off.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532063"/>
            <a:ext cx="5249496" cy="3856037"/>
          </a:xfrm>
          <a:prstGeom prst="rect">
            <a:avLst/>
          </a:prstGeom>
        </p:spPr>
      </p:pic>
    </p:spTree>
    <p:extLst>
      <p:ext uri="{BB962C8B-B14F-4D97-AF65-F5344CB8AC3E}">
        <p14:creationId xmlns:p14="http://schemas.microsoft.com/office/powerpoint/2010/main" val="79760148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053146" cy="1066800"/>
          </a:xfrm>
        </p:spPr>
        <p:txBody>
          <a:bodyPr>
            <a:noAutofit/>
          </a:bodyPr>
          <a:lstStyle/>
          <a:p>
            <a:r>
              <a:rPr lang="en-US" sz="3600" dirty="0"/>
              <a:t>COLOSSIANS 2:11-17 WARNING AGAINST JUDAISTIC CEREMONIALISM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25669" y="1524000"/>
            <a:ext cx="8801100" cy="1569660"/>
          </a:xfrm>
          <a:prstGeom prst="rect">
            <a:avLst/>
          </a:prstGeom>
          <a:noFill/>
        </p:spPr>
        <p:txBody>
          <a:bodyPr wrap="square" rtlCol="0">
            <a:spAutoFit/>
          </a:bodyPr>
          <a:lstStyle/>
          <a:p>
            <a:r>
              <a:rPr lang="en-US" sz="3200" b="1" dirty="0">
                <a:solidFill>
                  <a:srgbClr val="0070C0"/>
                </a:solidFill>
              </a:rPr>
              <a:t>2.15 </a:t>
            </a:r>
            <a:r>
              <a:rPr lang="en-US" sz="3200" b="1" dirty="0">
                <a:solidFill>
                  <a:prstClr val="white"/>
                </a:solidFill>
              </a:rPr>
              <a:t>And having spoiled principalities and powers, he made a shew of them openly, triumphing over them in it.</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25</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252046" y="2971800"/>
            <a:ext cx="8974015" cy="2554545"/>
          </a:xfrm>
          <a:prstGeom prst="rect">
            <a:avLst/>
          </a:prstGeom>
          <a:noFill/>
        </p:spPr>
        <p:txBody>
          <a:bodyPr wrap="square" rtlCol="0">
            <a:spAutoFit/>
          </a:bodyPr>
          <a:lstStyle/>
          <a:p>
            <a:r>
              <a:rPr lang="en-US" sz="3200" dirty="0">
                <a:solidFill>
                  <a:srgbClr val="FFFF00"/>
                </a:solidFill>
              </a:rPr>
              <a:t>A</a:t>
            </a:r>
            <a:r>
              <a:rPr lang="en-US" sz="3200" dirty="0">
                <a:solidFill>
                  <a:srgbClr val="FFFF00"/>
                </a:solidFill>
              </a:rPr>
              <a:t> </a:t>
            </a:r>
            <a:r>
              <a:rPr lang="en-US" sz="3200" dirty="0">
                <a:solidFill>
                  <a:srgbClr val="FFFF00"/>
                </a:solidFill>
              </a:rPr>
              <a:t>complete victory was achieved by </a:t>
            </a:r>
            <a:r>
              <a:rPr lang="en-US" sz="3200" dirty="0">
                <a:solidFill>
                  <a:srgbClr val="FFFF00"/>
                </a:solidFill>
              </a:rPr>
              <a:t>                                                  Christ’s death </a:t>
            </a:r>
            <a:r>
              <a:rPr lang="en-US" sz="3200" dirty="0">
                <a:solidFill>
                  <a:srgbClr val="FFFF00"/>
                </a:solidFill>
              </a:rPr>
              <a:t>so </a:t>
            </a:r>
            <a:r>
              <a:rPr lang="en-US" sz="3200" dirty="0">
                <a:solidFill>
                  <a:srgbClr val="FFFF00"/>
                </a:solidFill>
              </a:rPr>
              <a:t>                                                                every </a:t>
            </a:r>
            <a:r>
              <a:rPr lang="en-US" sz="3200" dirty="0">
                <a:solidFill>
                  <a:srgbClr val="FFFF00"/>
                </a:solidFill>
              </a:rPr>
              <a:t>thing is now in </a:t>
            </a:r>
            <a:r>
              <a:rPr lang="en-US" sz="3200" dirty="0">
                <a:solidFill>
                  <a:srgbClr val="FFFF00"/>
                </a:solidFill>
              </a:rPr>
              <a:t>                                                   subjection </a:t>
            </a:r>
            <a:r>
              <a:rPr lang="en-US" sz="3200" dirty="0">
                <a:solidFill>
                  <a:srgbClr val="FFFF00"/>
                </a:solidFill>
              </a:rPr>
              <a:t>to him, and </a:t>
            </a:r>
            <a:r>
              <a:rPr lang="en-US" sz="3200" dirty="0">
                <a:solidFill>
                  <a:srgbClr val="FFFF00"/>
                </a:solidFill>
              </a:rPr>
              <a:t>                                                                     we </a:t>
            </a:r>
            <a:r>
              <a:rPr lang="en-US" sz="3200" dirty="0">
                <a:solidFill>
                  <a:srgbClr val="FFFF00"/>
                </a:solidFill>
              </a:rPr>
              <a:t>have nothing to fear.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4013853"/>
            <a:ext cx="3950767" cy="2663946"/>
          </a:xfrm>
          <a:prstGeom prst="rect">
            <a:avLst/>
          </a:prstGeom>
        </p:spPr>
      </p:pic>
    </p:spTree>
    <p:extLst>
      <p:ext uri="{BB962C8B-B14F-4D97-AF65-F5344CB8AC3E}">
        <p14:creationId xmlns:p14="http://schemas.microsoft.com/office/powerpoint/2010/main" val="325850186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1295400"/>
          </a:xfrm>
        </p:spPr>
        <p:txBody>
          <a:bodyPr>
            <a:noAutofit/>
          </a:bodyPr>
          <a:lstStyle/>
          <a:p>
            <a:r>
              <a:rPr lang="en-US" sz="3600" dirty="0"/>
              <a:t>COLOSSIANS 2:11-17 WARNING AGAINST JUDAISTIC CEREMONIALISM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52046" y="1524000"/>
            <a:ext cx="8801100" cy="1569660"/>
          </a:xfrm>
          <a:prstGeom prst="rect">
            <a:avLst/>
          </a:prstGeom>
          <a:noFill/>
        </p:spPr>
        <p:txBody>
          <a:bodyPr wrap="square" rtlCol="0">
            <a:spAutoFit/>
          </a:bodyPr>
          <a:lstStyle/>
          <a:p>
            <a:r>
              <a:rPr lang="en-US" sz="3200" b="1" dirty="0">
                <a:solidFill>
                  <a:srgbClr val="0070C0"/>
                </a:solidFill>
              </a:rPr>
              <a:t>2.16 </a:t>
            </a:r>
            <a:r>
              <a:rPr lang="en-US" sz="3200" b="1" dirty="0">
                <a:solidFill>
                  <a:prstClr val="white"/>
                </a:solidFill>
              </a:rPr>
              <a:t>Let no man therefore judge you in meat, or in drink, or in respect of an holyday, or of the new moon, or of the </a:t>
            </a:r>
            <a:r>
              <a:rPr lang="en-US" sz="3200" b="1" dirty="0" err="1">
                <a:solidFill>
                  <a:prstClr val="white"/>
                </a:solidFill>
              </a:rPr>
              <a:t>sabbath</a:t>
            </a:r>
            <a:r>
              <a:rPr lang="en-US" sz="3200" b="1" dirty="0">
                <a:solidFill>
                  <a:prstClr val="white"/>
                </a:solidFill>
              </a:rPr>
              <a:t> days:</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26</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252046" y="2971800"/>
            <a:ext cx="8739554" cy="3539430"/>
          </a:xfrm>
          <a:prstGeom prst="rect">
            <a:avLst/>
          </a:prstGeom>
          <a:noFill/>
        </p:spPr>
        <p:txBody>
          <a:bodyPr wrap="square" rtlCol="0">
            <a:spAutoFit/>
          </a:bodyPr>
          <a:lstStyle/>
          <a:p>
            <a:r>
              <a:rPr lang="en-US" sz="3200" dirty="0">
                <a:solidFill>
                  <a:srgbClr val="FFFF00"/>
                </a:solidFill>
              </a:rPr>
              <a:t>Paul </a:t>
            </a:r>
            <a:r>
              <a:rPr lang="en-US" sz="3200" dirty="0">
                <a:solidFill>
                  <a:srgbClr val="FFFF00"/>
                </a:solidFill>
              </a:rPr>
              <a:t>uses </a:t>
            </a:r>
            <a:r>
              <a:rPr lang="en-US" sz="3200" dirty="0">
                <a:solidFill>
                  <a:srgbClr val="FFFF00"/>
                </a:solidFill>
              </a:rPr>
              <a:t>the word "</a:t>
            </a:r>
            <a:r>
              <a:rPr lang="en-US" sz="3200" dirty="0">
                <a:solidFill>
                  <a:srgbClr val="FFFF00"/>
                </a:solidFill>
              </a:rPr>
              <a:t>therefore" which </a:t>
            </a:r>
            <a:r>
              <a:rPr lang="en-US" sz="3200" dirty="0">
                <a:solidFill>
                  <a:srgbClr val="FFFF00"/>
                </a:solidFill>
              </a:rPr>
              <a:t>means the upcoming thoughts are the result of his prior statements. </a:t>
            </a:r>
            <a:r>
              <a:rPr lang="en-US" sz="3200" dirty="0">
                <a:solidFill>
                  <a:srgbClr val="FFFF00"/>
                </a:solidFill>
              </a:rPr>
              <a:t>He refutes </a:t>
            </a:r>
            <a:r>
              <a:rPr lang="en-US" sz="3200" dirty="0">
                <a:solidFill>
                  <a:srgbClr val="FFFF00"/>
                </a:solidFill>
              </a:rPr>
              <a:t>a claim made by false teachers. These deceivers were </a:t>
            </a:r>
            <a:r>
              <a:rPr lang="en-US" sz="3200" dirty="0">
                <a:solidFill>
                  <a:srgbClr val="FFFF00"/>
                </a:solidFill>
              </a:rPr>
              <a:t>telling Christians </a:t>
            </a:r>
            <a:r>
              <a:rPr lang="en-US" sz="3200" dirty="0">
                <a:solidFill>
                  <a:srgbClr val="FFFF00"/>
                </a:solidFill>
              </a:rPr>
              <a:t>they must follow specific rituals, rules, and </a:t>
            </a:r>
            <a:r>
              <a:rPr lang="en-US" sz="3200" dirty="0">
                <a:solidFill>
                  <a:srgbClr val="FFFF00"/>
                </a:solidFill>
              </a:rPr>
              <a:t>regulations such as dietary restrictions, </a:t>
            </a:r>
            <a:r>
              <a:rPr lang="en-US" sz="3200" dirty="0">
                <a:solidFill>
                  <a:srgbClr val="FFFF00"/>
                </a:solidFill>
              </a:rPr>
              <a:t>holidays and feast days, new moon </a:t>
            </a:r>
          </a:p>
        </p:txBody>
      </p:sp>
    </p:spTree>
    <p:extLst>
      <p:ext uri="{BB962C8B-B14F-4D97-AF65-F5344CB8AC3E}">
        <p14:creationId xmlns:p14="http://schemas.microsoft.com/office/powerpoint/2010/main" val="86908250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1295400"/>
          </a:xfrm>
        </p:spPr>
        <p:txBody>
          <a:bodyPr>
            <a:noAutofit/>
          </a:bodyPr>
          <a:lstStyle/>
          <a:p>
            <a:r>
              <a:rPr lang="en-US" sz="3600" dirty="0"/>
              <a:t>COLOSSIANS 2:11-17 WARNING AGAINST JUDAISTIC CEREMONIALISM (</a:t>
            </a:r>
            <a:r>
              <a:rPr lang="en-US" sz="3600" dirty="0" err="1"/>
              <a:t>Cond’t</a:t>
            </a:r>
            <a:r>
              <a:rPr lang="en-US" sz="3600" dirty="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27</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169985" y="1600200"/>
            <a:ext cx="8974015" cy="1077218"/>
          </a:xfrm>
          <a:prstGeom prst="rect">
            <a:avLst/>
          </a:prstGeom>
          <a:noFill/>
        </p:spPr>
        <p:txBody>
          <a:bodyPr wrap="square" rtlCol="0">
            <a:spAutoFit/>
          </a:bodyPr>
          <a:lstStyle/>
          <a:p>
            <a:r>
              <a:rPr lang="en-US" sz="3200" dirty="0">
                <a:solidFill>
                  <a:srgbClr val="FFFF00"/>
                </a:solidFill>
              </a:rPr>
              <a:t>celebrations and Sabbath day observances in order to be saved.</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992" y="2639317"/>
            <a:ext cx="4572000" cy="4154293"/>
          </a:xfrm>
          <a:prstGeom prst="rect">
            <a:avLst/>
          </a:prstGeom>
        </p:spPr>
      </p:pic>
    </p:spTree>
    <p:extLst>
      <p:ext uri="{BB962C8B-B14F-4D97-AF65-F5344CB8AC3E}">
        <p14:creationId xmlns:p14="http://schemas.microsoft.com/office/powerpoint/2010/main" val="399974695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00746" cy="1295400"/>
          </a:xfrm>
        </p:spPr>
        <p:txBody>
          <a:bodyPr>
            <a:noAutofit/>
          </a:bodyPr>
          <a:lstStyle/>
          <a:p>
            <a:r>
              <a:rPr lang="en-US" sz="3600" dirty="0"/>
              <a:t>COLOSSIANS 2:11-17 WARNING AGAINST JUDAISTIC CEREMONIALISM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32996" y="1587142"/>
            <a:ext cx="8801100" cy="1077218"/>
          </a:xfrm>
          <a:prstGeom prst="rect">
            <a:avLst/>
          </a:prstGeom>
          <a:noFill/>
        </p:spPr>
        <p:txBody>
          <a:bodyPr wrap="square" rtlCol="0">
            <a:spAutoFit/>
          </a:bodyPr>
          <a:lstStyle/>
          <a:p>
            <a:r>
              <a:rPr lang="en-US" sz="3200" b="1" dirty="0">
                <a:solidFill>
                  <a:srgbClr val="0070C0"/>
                </a:solidFill>
              </a:rPr>
              <a:t>2.17 </a:t>
            </a:r>
            <a:r>
              <a:rPr lang="en-US" sz="3200" b="1" dirty="0">
                <a:solidFill>
                  <a:prstClr val="white"/>
                </a:solidFill>
              </a:rPr>
              <a:t>Which are a shadow of things to come; but the body is of Christ.</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28</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215411" y="2514600"/>
            <a:ext cx="4418135" cy="3539430"/>
          </a:xfrm>
          <a:prstGeom prst="rect">
            <a:avLst/>
          </a:prstGeom>
          <a:noFill/>
        </p:spPr>
        <p:txBody>
          <a:bodyPr wrap="square" rtlCol="0">
            <a:spAutoFit/>
          </a:bodyPr>
          <a:lstStyle/>
          <a:p>
            <a:r>
              <a:rPr lang="en-US" sz="3200" dirty="0">
                <a:solidFill>
                  <a:srgbClr val="FFFF00"/>
                </a:solidFill>
              </a:rPr>
              <a:t>All </a:t>
            </a:r>
            <a:r>
              <a:rPr lang="en-US" sz="3200" dirty="0">
                <a:solidFill>
                  <a:srgbClr val="FFFF00"/>
                </a:solidFill>
              </a:rPr>
              <a:t>these </a:t>
            </a:r>
            <a:r>
              <a:rPr lang="en-US" sz="3200" dirty="0">
                <a:solidFill>
                  <a:srgbClr val="FFFF00"/>
                </a:solidFill>
              </a:rPr>
              <a:t>ceremonial observances, </a:t>
            </a:r>
            <a:r>
              <a:rPr lang="en-US" sz="3200" dirty="0">
                <a:solidFill>
                  <a:srgbClr val="FFFF00"/>
                </a:solidFill>
              </a:rPr>
              <a:t>were </a:t>
            </a:r>
            <a:r>
              <a:rPr lang="en-US" sz="3200" dirty="0">
                <a:solidFill>
                  <a:srgbClr val="FFFF00"/>
                </a:solidFill>
              </a:rPr>
              <a:t>only types and shadows of Christ and the </a:t>
            </a:r>
            <a:r>
              <a:rPr lang="en-US" sz="3200" dirty="0">
                <a:solidFill>
                  <a:srgbClr val="FFFF00"/>
                </a:solidFill>
              </a:rPr>
              <a:t>gospel and were meant only to </a:t>
            </a:r>
            <a:r>
              <a:rPr lang="en-US" sz="3200" dirty="0">
                <a:solidFill>
                  <a:srgbClr val="FFFF00"/>
                </a:solidFill>
              </a:rPr>
              <a:t>continue in force </a:t>
            </a:r>
            <a:r>
              <a:rPr lang="en-US" sz="3200" dirty="0">
                <a:solidFill>
                  <a:srgbClr val="FFFF00"/>
                </a:solidFill>
              </a:rPr>
              <a:t>till Christ came</a:t>
            </a:r>
            <a:r>
              <a:rPr lang="en-US" sz="3200" dirty="0">
                <a:solidFill>
                  <a:srgbClr val="FFFF00"/>
                </a:solidFill>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3546" y="3200400"/>
            <a:ext cx="4305300" cy="3047258"/>
          </a:xfrm>
          <a:prstGeom prst="rect">
            <a:avLst/>
          </a:prstGeom>
        </p:spPr>
      </p:pic>
    </p:spTree>
    <p:extLst>
      <p:ext uri="{BB962C8B-B14F-4D97-AF65-F5344CB8AC3E}">
        <p14:creationId xmlns:p14="http://schemas.microsoft.com/office/powerpoint/2010/main" val="69877841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053146" cy="838200"/>
          </a:xfrm>
        </p:spPr>
        <p:txBody>
          <a:bodyPr>
            <a:noAutofit/>
          </a:bodyPr>
          <a:lstStyle/>
          <a:p>
            <a:r>
              <a:rPr lang="en-US" sz="3600" dirty="0"/>
              <a:t>COLOSSIANS 2:18-19 WARNING AGAINST ANGEL </a:t>
            </a:r>
            <a:r>
              <a:rPr lang="en-US" sz="3600" dirty="0" smtClean="0"/>
              <a:t>WORSHIP</a:t>
            </a:r>
            <a:endParaRPr lang="en-US" sz="3600" dirty="0">
              <a:ln w="6350">
                <a:solidFill>
                  <a:srgbClr val="FF0000"/>
                </a:solidFill>
              </a:ln>
              <a:effectLst/>
              <a:latin typeface="+mn-lt"/>
            </a:endParaRPr>
          </a:p>
        </p:txBody>
      </p:sp>
      <p:sp>
        <p:nvSpPr>
          <p:cNvPr id="4" name="TextBox 3"/>
          <p:cNvSpPr txBox="1"/>
          <p:nvPr/>
        </p:nvSpPr>
        <p:spPr>
          <a:xfrm>
            <a:off x="252046" y="1048533"/>
            <a:ext cx="8801100" cy="2554545"/>
          </a:xfrm>
          <a:prstGeom prst="rect">
            <a:avLst/>
          </a:prstGeom>
          <a:noFill/>
        </p:spPr>
        <p:txBody>
          <a:bodyPr wrap="square" rtlCol="0">
            <a:spAutoFit/>
          </a:bodyPr>
          <a:lstStyle/>
          <a:p>
            <a:r>
              <a:rPr lang="en-US" sz="3200" b="1" dirty="0">
                <a:solidFill>
                  <a:srgbClr val="0070C0"/>
                </a:solidFill>
              </a:rPr>
              <a:t>2.18 </a:t>
            </a:r>
            <a:r>
              <a:rPr lang="en-US" sz="3200" b="1" dirty="0">
                <a:solidFill>
                  <a:prstClr val="white"/>
                </a:solidFill>
              </a:rPr>
              <a:t>Let no man beguile you of your reward in a voluntary humility and worshipping of angels, intruding into those things which he hath not seen, vainly puffed up by his fleshly mind,</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29</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240323" y="3468321"/>
            <a:ext cx="8812824" cy="3046988"/>
          </a:xfrm>
          <a:prstGeom prst="rect">
            <a:avLst/>
          </a:prstGeom>
          <a:noFill/>
        </p:spPr>
        <p:txBody>
          <a:bodyPr wrap="square" rtlCol="0">
            <a:spAutoFit/>
          </a:bodyPr>
          <a:lstStyle/>
          <a:p>
            <a:r>
              <a:rPr lang="en-US" sz="3200" dirty="0">
                <a:solidFill>
                  <a:srgbClr val="FFFF00"/>
                </a:solidFill>
              </a:rPr>
              <a:t>"</a:t>
            </a:r>
            <a:r>
              <a:rPr lang="en-US" sz="3200" dirty="0">
                <a:solidFill>
                  <a:srgbClr val="FFFF00"/>
                </a:solidFill>
              </a:rPr>
              <a:t>Let no one </a:t>
            </a:r>
            <a:r>
              <a:rPr lang="en-US" sz="3200" dirty="0">
                <a:solidFill>
                  <a:srgbClr val="FFFF00"/>
                </a:solidFill>
              </a:rPr>
              <a:t>beguile you” – don’t be fooled, lured, mesmerized</a:t>
            </a:r>
            <a:r>
              <a:rPr lang="en-US" sz="3200" dirty="0">
                <a:solidFill>
                  <a:srgbClr val="FFFF00"/>
                </a:solidFill>
              </a:rPr>
              <a:t>.</a:t>
            </a:r>
            <a:r>
              <a:rPr lang="en-US" sz="3200" dirty="0">
                <a:solidFill>
                  <a:srgbClr val="FFFF00"/>
                </a:solidFill>
              </a:rPr>
              <a:t> Paul </a:t>
            </a:r>
            <a:r>
              <a:rPr lang="en-US" sz="3200" dirty="0">
                <a:solidFill>
                  <a:srgbClr val="FFFF00"/>
                </a:solidFill>
              </a:rPr>
              <a:t>encourages the Colossian Christians not to fall </a:t>
            </a:r>
            <a:r>
              <a:rPr lang="en-US" sz="3200" dirty="0">
                <a:solidFill>
                  <a:srgbClr val="FFFF00"/>
                </a:solidFill>
              </a:rPr>
              <a:t>for </a:t>
            </a:r>
            <a:r>
              <a:rPr lang="en-US" sz="3200" dirty="0">
                <a:solidFill>
                  <a:srgbClr val="FFFF00"/>
                </a:solidFill>
              </a:rPr>
              <a:t>false teachings of those who held to mystical practices that were in contrast with God's truth. Paul's list includes four areas used </a:t>
            </a:r>
            <a:r>
              <a:rPr lang="en-US" sz="3200" dirty="0">
                <a:solidFill>
                  <a:srgbClr val="FFFF00"/>
                </a:solidFill>
              </a:rPr>
              <a:t>as</a:t>
            </a:r>
            <a:endParaRPr lang="en-US" sz="3200" dirty="0">
              <a:solidFill>
                <a:srgbClr val="FFFF00"/>
              </a:solidFill>
            </a:endParaRPr>
          </a:p>
        </p:txBody>
      </p:sp>
    </p:spTree>
    <p:extLst>
      <p:ext uri="{BB962C8B-B14F-4D97-AF65-F5344CB8AC3E}">
        <p14:creationId xmlns:p14="http://schemas.microsoft.com/office/powerpoint/2010/main" val="120411965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447800"/>
          </a:xfrm>
        </p:spPr>
        <p:txBody>
          <a:bodyPr>
            <a:noAutofit/>
          </a:bodyPr>
          <a:lstStyle/>
          <a:p>
            <a:r>
              <a:rPr lang="en-US" sz="3600" dirty="0"/>
              <a:t>COLOSSIANS </a:t>
            </a:r>
            <a:r>
              <a:rPr lang="en-US" sz="3600" dirty="0" smtClean="0"/>
              <a:t>2:1-7 </a:t>
            </a:r>
            <a:r>
              <a:rPr lang="en-US" sz="3600" dirty="0"/>
              <a:t>THE APOSTLE OF CHRIST PAUL'S </a:t>
            </a:r>
            <a:r>
              <a:rPr lang="en-US" sz="3600" dirty="0" smtClean="0"/>
              <a:t>SOLICITUDE</a:t>
            </a:r>
            <a:endParaRPr lang="en-US" sz="3600" dirty="0">
              <a:ln w="6350">
                <a:solidFill>
                  <a:srgbClr val="FF0000"/>
                </a:solidFill>
              </a:ln>
              <a:effectLst/>
              <a:latin typeface="+mn-lt"/>
            </a:endParaRPr>
          </a:p>
        </p:txBody>
      </p:sp>
      <p:sp>
        <p:nvSpPr>
          <p:cNvPr id="4" name="TextBox 3"/>
          <p:cNvSpPr txBox="1"/>
          <p:nvPr/>
        </p:nvSpPr>
        <p:spPr>
          <a:xfrm>
            <a:off x="342900" y="1143000"/>
            <a:ext cx="8801100" cy="2062103"/>
          </a:xfrm>
          <a:prstGeom prst="rect">
            <a:avLst/>
          </a:prstGeom>
          <a:noFill/>
        </p:spPr>
        <p:txBody>
          <a:bodyPr wrap="square" rtlCol="0">
            <a:spAutoFit/>
          </a:bodyPr>
          <a:lstStyle/>
          <a:p>
            <a:r>
              <a:rPr lang="en-US" sz="3200" b="1" dirty="0">
                <a:solidFill>
                  <a:srgbClr val="0070C0"/>
                </a:solidFill>
              </a:rPr>
              <a:t>2.1 </a:t>
            </a:r>
            <a:r>
              <a:rPr lang="en-US" sz="3200" b="1" dirty="0">
                <a:solidFill>
                  <a:prstClr val="white"/>
                </a:solidFill>
              </a:rPr>
              <a:t>For I would that ye knew what great conflict I have for you, and for them at Laodicea, and for as many as have not seen my face in the flesh;</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356085" y="3048000"/>
            <a:ext cx="8635515" cy="2554545"/>
          </a:xfrm>
          <a:prstGeom prst="rect">
            <a:avLst/>
          </a:prstGeom>
          <a:noFill/>
        </p:spPr>
        <p:txBody>
          <a:bodyPr wrap="square" rtlCol="0">
            <a:spAutoFit/>
          </a:bodyPr>
          <a:lstStyle/>
          <a:p>
            <a:r>
              <a:rPr lang="en-US" sz="3200" dirty="0">
                <a:solidFill>
                  <a:srgbClr val="FFFF00"/>
                </a:solidFill>
              </a:rPr>
              <a:t>Paul is talking about </a:t>
            </a:r>
            <a:r>
              <a:rPr lang="en-US" sz="3200" dirty="0">
                <a:solidFill>
                  <a:srgbClr val="FFFF00"/>
                </a:solidFill>
              </a:rPr>
              <a:t>an </a:t>
            </a:r>
            <a:r>
              <a:rPr lang="en-US" sz="3200" dirty="0">
                <a:solidFill>
                  <a:srgbClr val="FFFF00"/>
                </a:solidFill>
              </a:rPr>
              <a:t>inner </a:t>
            </a:r>
            <a:r>
              <a:rPr lang="en-US" sz="3200" dirty="0">
                <a:solidFill>
                  <a:srgbClr val="FFFF00"/>
                </a:solidFill>
              </a:rPr>
              <a:t>conflict </a:t>
            </a:r>
            <a:r>
              <a:rPr lang="en-US" sz="3200" dirty="0">
                <a:solidFill>
                  <a:srgbClr val="FFFF00"/>
                </a:solidFill>
              </a:rPr>
              <a:t>he </a:t>
            </a:r>
            <a:r>
              <a:rPr lang="en-US" sz="3200" dirty="0">
                <a:solidFill>
                  <a:srgbClr val="FFFF00"/>
                </a:solidFill>
              </a:rPr>
              <a:t>has </a:t>
            </a:r>
            <a:r>
              <a:rPr lang="en-US" sz="3200" dirty="0">
                <a:solidFill>
                  <a:srgbClr val="FFFF00"/>
                </a:solidFill>
              </a:rPr>
              <a:t>for </a:t>
            </a:r>
            <a:r>
              <a:rPr lang="en-US" sz="3200" dirty="0">
                <a:solidFill>
                  <a:srgbClr val="FFFF00"/>
                </a:solidFill>
              </a:rPr>
              <a:t>the people of </a:t>
            </a:r>
            <a:r>
              <a:rPr lang="en-US" sz="3200" dirty="0" err="1">
                <a:solidFill>
                  <a:srgbClr val="FFFF00"/>
                </a:solidFill>
              </a:rPr>
              <a:t>Colosse</a:t>
            </a:r>
            <a:r>
              <a:rPr lang="en-US" sz="3200" dirty="0">
                <a:solidFill>
                  <a:srgbClr val="FFFF00"/>
                </a:solidFill>
              </a:rPr>
              <a:t> and the love he has for them. His </a:t>
            </a:r>
            <a:r>
              <a:rPr lang="en-US" sz="3200" dirty="0">
                <a:solidFill>
                  <a:srgbClr val="FFFF00"/>
                </a:solidFill>
              </a:rPr>
              <a:t>desire </a:t>
            </a:r>
            <a:r>
              <a:rPr lang="en-US" sz="3200" dirty="0">
                <a:solidFill>
                  <a:srgbClr val="FFFF00"/>
                </a:solidFill>
              </a:rPr>
              <a:t>was </a:t>
            </a:r>
            <a:r>
              <a:rPr lang="en-US" sz="3200" dirty="0">
                <a:solidFill>
                  <a:srgbClr val="FFFF00"/>
                </a:solidFill>
              </a:rPr>
              <a:t>to actually </a:t>
            </a:r>
            <a:r>
              <a:rPr lang="en-US" sz="3200" dirty="0">
                <a:solidFill>
                  <a:srgbClr val="FFFF00"/>
                </a:solidFill>
              </a:rPr>
              <a:t>meet and </a:t>
            </a:r>
            <a:r>
              <a:rPr lang="en-US" sz="3200" dirty="0">
                <a:solidFill>
                  <a:srgbClr val="FFFF00"/>
                </a:solidFill>
              </a:rPr>
              <a:t>see them. </a:t>
            </a:r>
            <a:r>
              <a:rPr lang="en-US" sz="3200" dirty="0">
                <a:solidFill>
                  <a:srgbClr val="FFFF00"/>
                </a:solidFill>
              </a:rPr>
              <a:t>And </a:t>
            </a:r>
            <a:r>
              <a:rPr lang="en-US" sz="3200" dirty="0">
                <a:solidFill>
                  <a:srgbClr val="FFFF00"/>
                </a:solidFill>
              </a:rPr>
              <a:t>though </a:t>
            </a:r>
            <a:r>
              <a:rPr lang="en-US" sz="3200" dirty="0">
                <a:solidFill>
                  <a:srgbClr val="FFFF00"/>
                </a:solidFill>
              </a:rPr>
              <a:t>he had </a:t>
            </a:r>
            <a:r>
              <a:rPr lang="en-US" sz="3200" dirty="0">
                <a:solidFill>
                  <a:srgbClr val="FFFF00"/>
                </a:solidFill>
              </a:rPr>
              <a:t>not </a:t>
            </a:r>
            <a:r>
              <a:rPr lang="en-US" sz="3200" dirty="0">
                <a:solidFill>
                  <a:srgbClr val="FFFF00"/>
                </a:solidFill>
              </a:rPr>
              <a:t>seen </a:t>
            </a:r>
            <a:r>
              <a:rPr lang="en-US" sz="3200" dirty="0">
                <a:solidFill>
                  <a:srgbClr val="FFFF00"/>
                </a:solidFill>
              </a:rPr>
              <a:t>them, </a:t>
            </a:r>
            <a:r>
              <a:rPr lang="en-US" sz="3200" dirty="0">
                <a:solidFill>
                  <a:srgbClr val="FFFF00"/>
                </a:solidFill>
              </a:rPr>
              <a:t> </a:t>
            </a:r>
            <a:r>
              <a:rPr lang="en-US" sz="3200" dirty="0">
                <a:solidFill>
                  <a:srgbClr val="FFFF00"/>
                </a:solidFill>
              </a:rPr>
              <a:t>he is greatly </a:t>
            </a:r>
            <a:r>
              <a:rPr lang="en-US" sz="3200" dirty="0">
                <a:solidFill>
                  <a:srgbClr val="FFFF00"/>
                </a:solidFill>
              </a:rPr>
              <a:t>concerned </a:t>
            </a:r>
            <a:r>
              <a:rPr lang="en-US" sz="3200" dirty="0">
                <a:solidFill>
                  <a:srgbClr val="FFFF00"/>
                </a:solidFill>
              </a:rPr>
              <a:t>for them</a:t>
            </a:r>
            <a:r>
              <a:rPr lang="en-US" sz="3200" dirty="0">
                <a:solidFill>
                  <a:srgbClr val="FFFF00"/>
                </a:solidFill>
              </a:rPr>
              <a:t>.</a:t>
            </a:r>
            <a:endParaRPr lang="en-US" sz="3200" dirty="0">
              <a:solidFill>
                <a:srgbClr val="FFFF00"/>
              </a:solidFill>
            </a:endParaRPr>
          </a:p>
        </p:txBody>
      </p:sp>
    </p:spTree>
    <p:extLst>
      <p:ext uri="{BB962C8B-B14F-4D97-AF65-F5344CB8AC3E}">
        <p14:creationId xmlns:p14="http://schemas.microsoft.com/office/powerpoint/2010/main" val="277984272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053146" cy="838200"/>
          </a:xfrm>
        </p:spPr>
        <p:txBody>
          <a:bodyPr>
            <a:noAutofit/>
          </a:bodyPr>
          <a:lstStyle/>
          <a:p>
            <a:r>
              <a:rPr lang="en-US" sz="3600" dirty="0"/>
              <a:t>COLOSSIANS 2:18-19 WARNING AGAINST ANGEL </a:t>
            </a:r>
            <a:r>
              <a:rPr lang="en-US" sz="3600" dirty="0" smtClean="0"/>
              <a:t>WORSHIP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30</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169985" y="1143000"/>
            <a:ext cx="8974015" cy="4031873"/>
          </a:xfrm>
          <a:prstGeom prst="rect">
            <a:avLst/>
          </a:prstGeom>
          <a:noFill/>
        </p:spPr>
        <p:txBody>
          <a:bodyPr wrap="square" rtlCol="0">
            <a:spAutoFit/>
          </a:bodyPr>
          <a:lstStyle/>
          <a:p>
            <a:r>
              <a:rPr lang="en-US" sz="3200" dirty="0">
                <a:solidFill>
                  <a:srgbClr val="FFFF00"/>
                </a:solidFill>
              </a:rPr>
              <a:t>distractions </a:t>
            </a:r>
            <a:r>
              <a:rPr lang="en-US" sz="3200" dirty="0">
                <a:solidFill>
                  <a:srgbClr val="FFFF00"/>
                </a:solidFill>
              </a:rPr>
              <a:t>from true </a:t>
            </a:r>
            <a:r>
              <a:rPr lang="en-US" sz="3200" dirty="0">
                <a:solidFill>
                  <a:srgbClr val="FFFF00"/>
                </a:solidFill>
              </a:rPr>
              <a:t>Christian </a:t>
            </a:r>
            <a:r>
              <a:rPr lang="en-US" sz="3200" dirty="0">
                <a:solidFill>
                  <a:srgbClr val="FFFF00"/>
                </a:solidFill>
              </a:rPr>
              <a:t>living</a:t>
            </a:r>
            <a:r>
              <a:rPr lang="en-US" sz="3200" dirty="0">
                <a:solidFill>
                  <a:srgbClr val="FFFF00"/>
                </a:solidFill>
              </a:rPr>
              <a:t>.</a:t>
            </a:r>
            <a:r>
              <a:rPr lang="en-US" sz="3200" dirty="0">
                <a:solidFill>
                  <a:srgbClr val="FFFF00"/>
                </a:solidFill>
              </a:rPr>
              <a:t> First</a:t>
            </a:r>
            <a:r>
              <a:rPr lang="en-US" sz="3200" dirty="0">
                <a:solidFill>
                  <a:srgbClr val="FFFF00"/>
                </a:solidFill>
              </a:rPr>
              <a:t>, Paul warns against self-denial such as a vow of silence, prolonged fasting, or lifelong celibacy. </a:t>
            </a:r>
            <a:r>
              <a:rPr lang="en-US" sz="3200" dirty="0">
                <a:solidFill>
                  <a:srgbClr val="FFFF00"/>
                </a:solidFill>
              </a:rPr>
              <a:t>Second</a:t>
            </a:r>
            <a:r>
              <a:rPr lang="en-US" sz="3200" dirty="0">
                <a:solidFill>
                  <a:srgbClr val="FFFF00"/>
                </a:solidFill>
              </a:rPr>
              <a:t>, Paul notes the "</a:t>
            </a:r>
            <a:r>
              <a:rPr lang="en-US" sz="3200" dirty="0">
                <a:solidFill>
                  <a:srgbClr val="FFFF00"/>
                </a:solidFill>
              </a:rPr>
              <a:t>worshipping </a:t>
            </a:r>
            <a:r>
              <a:rPr lang="en-US" sz="3200" dirty="0">
                <a:solidFill>
                  <a:srgbClr val="FFFF00"/>
                </a:solidFill>
              </a:rPr>
              <a:t>of angels</a:t>
            </a:r>
            <a:r>
              <a:rPr lang="en-US" sz="3200" dirty="0">
                <a:solidFill>
                  <a:srgbClr val="FFFF00"/>
                </a:solidFill>
              </a:rPr>
              <a:t>.“ Third</a:t>
            </a:r>
            <a:r>
              <a:rPr lang="en-US" sz="3200" dirty="0">
                <a:solidFill>
                  <a:srgbClr val="FFFF00"/>
                </a:solidFill>
              </a:rPr>
              <a:t>, </a:t>
            </a:r>
            <a:r>
              <a:rPr lang="en-US" sz="3200" dirty="0">
                <a:solidFill>
                  <a:srgbClr val="FFFF00"/>
                </a:solidFill>
              </a:rPr>
              <a:t>mystical visions or fortune tellers.                                  Fourth</a:t>
            </a:r>
            <a:r>
              <a:rPr lang="en-US" sz="3200" dirty="0">
                <a:solidFill>
                  <a:srgbClr val="FFFF00"/>
                </a:solidFill>
              </a:rPr>
              <a:t>, Paul noted those </a:t>
            </a:r>
            <a:r>
              <a:rPr lang="en-US" sz="3200" dirty="0">
                <a:solidFill>
                  <a:srgbClr val="FFFF00"/>
                </a:solidFill>
              </a:rPr>
              <a:t>who                                   use deceptive arguments to                                               promote their teachings.</a:t>
            </a:r>
            <a:endParaRPr lang="en-US" sz="3200" dirty="0">
              <a:solidFill>
                <a:srgbClr val="FFFF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655199"/>
            <a:ext cx="32766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006005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631" y="228600"/>
            <a:ext cx="8783515" cy="838200"/>
          </a:xfrm>
        </p:spPr>
        <p:txBody>
          <a:bodyPr>
            <a:noAutofit/>
          </a:bodyPr>
          <a:lstStyle/>
          <a:p>
            <a:r>
              <a:rPr lang="en-US" sz="3600" dirty="0"/>
              <a:t>COLOSSIANS 2:18-19 WARNING AGAINST ANGEL WORSHIP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52046" y="1048533"/>
            <a:ext cx="8801100" cy="2062103"/>
          </a:xfrm>
          <a:prstGeom prst="rect">
            <a:avLst/>
          </a:prstGeom>
          <a:noFill/>
        </p:spPr>
        <p:txBody>
          <a:bodyPr wrap="square" rtlCol="0">
            <a:spAutoFit/>
          </a:bodyPr>
          <a:lstStyle/>
          <a:p>
            <a:r>
              <a:rPr lang="en-US" sz="3200" b="1" dirty="0">
                <a:solidFill>
                  <a:srgbClr val="0070C0"/>
                </a:solidFill>
              </a:rPr>
              <a:t>2.19 </a:t>
            </a:r>
            <a:r>
              <a:rPr lang="en-US" sz="3200" b="1" dirty="0">
                <a:solidFill>
                  <a:prstClr val="white"/>
                </a:solidFill>
              </a:rPr>
              <a:t>And not holding the Head, from which all the body by joints and bands having nourishment ministered, and knit together, </a:t>
            </a:r>
            <a:r>
              <a:rPr lang="en-US" sz="3200" b="1" dirty="0" err="1">
                <a:solidFill>
                  <a:prstClr val="white"/>
                </a:solidFill>
              </a:rPr>
              <a:t>increaseth</a:t>
            </a:r>
            <a:r>
              <a:rPr lang="en-US" sz="3200" b="1" dirty="0">
                <a:solidFill>
                  <a:prstClr val="white"/>
                </a:solidFill>
              </a:rPr>
              <a:t> with the increase of God.</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31</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269631" y="2971800"/>
            <a:ext cx="8783515" cy="3539430"/>
          </a:xfrm>
          <a:prstGeom prst="rect">
            <a:avLst/>
          </a:prstGeom>
          <a:noFill/>
        </p:spPr>
        <p:txBody>
          <a:bodyPr wrap="square" rtlCol="0">
            <a:spAutoFit/>
          </a:bodyPr>
          <a:lstStyle/>
          <a:p>
            <a:r>
              <a:rPr lang="en-US" sz="3200" dirty="0">
                <a:solidFill>
                  <a:srgbClr val="FFFF00"/>
                </a:solidFill>
              </a:rPr>
              <a:t> “Not </a:t>
            </a:r>
            <a:r>
              <a:rPr lang="en-US" sz="3200" dirty="0">
                <a:solidFill>
                  <a:srgbClr val="FFFF00"/>
                </a:solidFill>
              </a:rPr>
              <a:t>holding the head</a:t>
            </a:r>
            <a:r>
              <a:rPr lang="en-US" sz="3200" dirty="0">
                <a:solidFill>
                  <a:srgbClr val="FFFF00"/>
                </a:solidFill>
              </a:rPr>
              <a:t>.“ "</a:t>
            </a:r>
            <a:r>
              <a:rPr lang="en-US" sz="3200" dirty="0">
                <a:solidFill>
                  <a:srgbClr val="FFFF00"/>
                </a:solidFill>
              </a:rPr>
              <a:t>Head" is </a:t>
            </a:r>
            <a:r>
              <a:rPr lang="en-US" sz="3200" dirty="0">
                <a:solidFill>
                  <a:srgbClr val="FFFF00"/>
                </a:solidFill>
              </a:rPr>
              <a:t>used </a:t>
            </a:r>
            <a:r>
              <a:rPr lang="en-US" sz="3200" dirty="0">
                <a:solidFill>
                  <a:srgbClr val="FFFF00"/>
                </a:solidFill>
              </a:rPr>
              <a:t>to signify Jesus and </a:t>
            </a:r>
            <a:r>
              <a:rPr lang="en-US" sz="3200" dirty="0">
                <a:solidFill>
                  <a:srgbClr val="FFFF00"/>
                </a:solidFill>
              </a:rPr>
              <a:t>we are members of </a:t>
            </a:r>
            <a:r>
              <a:rPr lang="en-US" sz="3200" dirty="0">
                <a:solidFill>
                  <a:srgbClr val="FFFF00"/>
                </a:solidFill>
              </a:rPr>
              <a:t>His body, the </a:t>
            </a:r>
            <a:r>
              <a:rPr lang="en-US" sz="3200" dirty="0">
                <a:solidFill>
                  <a:srgbClr val="FFFF00"/>
                </a:solidFill>
              </a:rPr>
              <a:t>church. By </a:t>
            </a:r>
            <a:r>
              <a:rPr lang="en-US" sz="3200" dirty="0">
                <a:solidFill>
                  <a:srgbClr val="FFFF00"/>
                </a:solidFill>
              </a:rPr>
              <a:t>"not holding the head," the false teacher’s doctrine amounts to severing the head from the spiritual body of Christ. In Christ there is life and </a:t>
            </a:r>
            <a:r>
              <a:rPr lang="en-US" sz="3200" dirty="0">
                <a:solidFill>
                  <a:srgbClr val="FFFF00"/>
                </a:solidFill>
              </a:rPr>
              <a:t>nourishment </a:t>
            </a:r>
            <a:r>
              <a:rPr lang="en-US" sz="3200" dirty="0">
                <a:solidFill>
                  <a:srgbClr val="FFFF00"/>
                </a:solidFill>
              </a:rPr>
              <a:t>for growth to "all the body</a:t>
            </a:r>
            <a:r>
              <a:rPr lang="en-US" sz="3200" dirty="0">
                <a:solidFill>
                  <a:srgbClr val="FFFF00"/>
                </a:solidFill>
              </a:rPr>
              <a:t>,“ meaning </a:t>
            </a:r>
            <a:r>
              <a:rPr lang="en-US" sz="3200" dirty="0">
                <a:solidFill>
                  <a:srgbClr val="FFFF00"/>
                </a:solidFill>
              </a:rPr>
              <a:t>all members of </a:t>
            </a:r>
            <a:r>
              <a:rPr lang="en-US" sz="3200" dirty="0">
                <a:solidFill>
                  <a:srgbClr val="FFFF00"/>
                </a:solidFill>
              </a:rPr>
              <a:t>the</a:t>
            </a:r>
            <a:endParaRPr lang="en-US" sz="3200" dirty="0">
              <a:solidFill>
                <a:srgbClr val="FFFF00"/>
              </a:solidFill>
            </a:endParaRPr>
          </a:p>
        </p:txBody>
      </p:sp>
    </p:spTree>
    <p:extLst>
      <p:ext uri="{BB962C8B-B14F-4D97-AF65-F5344CB8AC3E}">
        <p14:creationId xmlns:p14="http://schemas.microsoft.com/office/powerpoint/2010/main" val="66149497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631" y="228600"/>
            <a:ext cx="8783515" cy="838200"/>
          </a:xfrm>
        </p:spPr>
        <p:txBody>
          <a:bodyPr>
            <a:noAutofit/>
          </a:bodyPr>
          <a:lstStyle/>
          <a:p>
            <a:r>
              <a:rPr lang="en-US" sz="3600" dirty="0"/>
              <a:t>COLOSSIANS 2:18-19 WARNING AGAINST ANGEL WORSHIP (</a:t>
            </a:r>
            <a:r>
              <a:rPr lang="en-US" sz="3600" dirty="0" err="1"/>
              <a:t>Cond’t</a:t>
            </a:r>
            <a:r>
              <a:rPr lang="en-US" sz="3600" dirty="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32</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152400" y="1143000"/>
            <a:ext cx="8974015" cy="4524315"/>
          </a:xfrm>
          <a:prstGeom prst="rect">
            <a:avLst/>
          </a:prstGeom>
          <a:noFill/>
        </p:spPr>
        <p:txBody>
          <a:bodyPr wrap="square" rtlCol="0">
            <a:spAutoFit/>
          </a:bodyPr>
          <a:lstStyle/>
          <a:p>
            <a:r>
              <a:rPr lang="en-US" sz="3200" dirty="0">
                <a:solidFill>
                  <a:srgbClr val="FFFF00"/>
                </a:solidFill>
              </a:rPr>
              <a:t>body. </a:t>
            </a:r>
            <a:r>
              <a:rPr lang="en-US" sz="3200" dirty="0">
                <a:solidFill>
                  <a:srgbClr val="FFFF00"/>
                </a:solidFill>
              </a:rPr>
              <a:t>The </a:t>
            </a:r>
            <a:r>
              <a:rPr lang="en-US" sz="3200" dirty="0">
                <a:solidFill>
                  <a:srgbClr val="FFFF00"/>
                </a:solidFill>
              </a:rPr>
              <a:t>nourishment that comes from the head is said to be supplied by "joints" and "bands." Here Paul is not referring to a joint such as those in a human body, but rather of the bond the true Christian has with his Messiah</a:t>
            </a:r>
            <a:r>
              <a:rPr lang="en-US" sz="3200" dirty="0">
                <a:solidFill>
                  <a:srgbClr val="FFFF00"/>
                </a:solidFill>
              </a:rPr>
              <a:t>.</a:t>
            </a:r>
            <a:r>
              <a:rPr lang="en-US" sz="3200" dirty="0">
                <a:solidFill>
                  <a:srgbClr val="FFFF00"/>
                </a:solidFill>
              </a:rPr>
              <a:t> The knitting </a:t>
            </a:r>
            <a:r>
              <a:rPr lang="en-US" sz="3200" dirty="0">
                <a:solidFill>
                  <a:srgbClr val="FFFF00"/>
                </a:solidFill>
              </a:rPr>
              <a:t>together with </a:t>
            </a:r>
            <a:r>
              <a:rPr lang="en-US" sz="3200" dirty="0">
                <a:solidFill>
                  <a:srgbClr val="FFFF00"/>
                </a:solidFill>
              </a:rPr>
              <a:t>the increase </a:t>
            </a:r>
            <a:r>
              <a:rPr lang="en-US" sz="3200" dirty="0">
                <a:solidFill>
                  <a:srgbClr val="FFFF00"/>
                </a:solidFill>
              </a:rPr>
              <a:t>speaks </a:t>
            </a:r>
            <a:r>
              <a:rPr lang="en-US" sz="3200" dirty="0">
                <a:solidFill>
                  <a:srgbClr val="FFFF00"/>
                </a:solidFill>
              </a:rPr>
              <a:t>of inward spiritual growth in members of the </a:t>
            </a:r>
            <a:r>
              <a:rPr lang="en-US" sz="3200" dirty="0">
                <a:solidFill>
                  <a:srgbClr val="FFFF00"/>
                </a:solidFill>
              </a:rPr>
              <a:t>body as a result </a:t>
            </a:r>
            <a:r>
              <a:rPr lang="en-US" sz="3200" dirty="0">
                <a:solidFill>
                  <a:srgbClr val="FFFF00"/>
                </a:solidFill>
              </a:rPr>
              <a:t>of members’ being nourished by the </a:t>
            </a:r>
            <a:r>
              <a:rPr lang="en-US" sz="3200" dirty="0">
                <a:solidFill>
                  <a:srgbClr val="FFFF00"/>
                </a:solidFill>
              </a:rPr>
              <a:t>head.</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5317738"/>
            <a:ext cx="5494537" cy="1319599"/>
          </a:xfrm>
          <a:prstGeom prst="rect">
            <a:avLst/>
          </a:prstGeom>
        </p:spPr>
      </p:pic>
    </p:spTree>
    <p:extLst>
      <p:ext uri="{BB962C8B-B14F-4D97-AF65-F5344CB8AC3E}">
        <p14:creationId xmlns:p14="http://schemas.microsoft.com/office/powerpoint/2010/main" val="166375159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838200"/>
          </a:xfrm>
        </p:spPr>
        <p:txBody>
          <a:bodyPr>
            <a:noAutofit/>
          </a:bodyPr>
          <a:lstStyle/>
          <a:p>
            <a:r>
              <a:rPr lang="en-US" sz="3600" dirty="0"/>
              <a:t>COLOSSIANS </a:t>
            </a:r>
            <a:r>
              <a:rPr lang="en-US" sz="3600" dirty="0" smtClean="0"/>
              <a:t>2:20-23 </a:t>
            </a:r>
            <a:r>
              <a:rPr lang="en-US" sz="3600" dirty="0"/>
              <a:t>WARNING AGAINST </a:t>
            </a:r>
            <a:r>
              <a:rPr lang="en-US" sz="3600" dirty="0" smtClean="0"/>
              <a:t>ASCETICISM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33</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176611" y="1143000"/>
            <a:ext cx="8974015" cy="1569660"/>
          </a:xfrm>
          <a:prstGeom prst="rect">
            <a:avLst/>
          </a:prstGeom>
          <a:noFill/>
        </p:spPr>
        <p:txBody>
          <a:bodyPr wrap="square" rtlCol="0">
            <a:spAutoFit/>
          </a:bodyPr>
          <a:lstStyle/>
          <a:p>
            <a:r>
              <a:rPr lang="en-US" sz="3200" dirty="0">
                <a:solidFill>
                  <a:srgbClr val="FFFF00"/>
                </a:solidFill>
              </a:rPr>
              <a:t>concludes they are </a:t>
            </a:r>
            <a:r>
              <a:rPr lang="en-US" sz="3200" dirty="0">
                <a:solidFill>
                  <a:srgbClr val="FFFF00"/>
                </a:solidFill>
              </a:rPr>
              <a:t>not bound </a:t>
            </a:r>
            <a:r>
              <a:rPr lang="en-US" sz="3200" dirty="0">
                <a:solidFill>
                  <a:srgbClr val="FFFF00"/>
                </a:solidFill>
              </a:rPr>
              <a:t>by the ordinances, which the false apostles endeavored to impose upon them.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560" y="2738060"/>
            <a:ext cx="6054116" cy="3662740"/>
          </a:xfrm>
          <a:prstGeom prst="rect">
            <a:avLst/>
          </a:prstGeom>
        </p:spPr>
      </p:pic>
    </p:spTree>
    <p:extLst>
      <p:ext uri="{BB962C8B-B14F-4D97-AF65-F5344CB8AC3E}">
        <p14:creationId xmlns:p14="http://schemas.microsoft.com/office/powerpoint/2010/main" val="35348663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Autofit/>
          </a:bodyPr>
          <a:lstStyle/>
          <a:p>
            <a:r>
              <a:rPr lang="en-US" sz="3600" dirty="0"/>
              <a:t>COLOSSIANS 2:20-23 WARNING AGAINST ASCETICISM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52046" y="1048533"/>
            <a:ext cx="8801100" cy="584775"/>
          </a:xfrm>
          <a:prstGeom prst="rect">
            <a:avLst/>
          </a:prstGeom>
          <a:noFill/>
        </p:spPr>
        <p:txBody>
          <a:bodyPr wrap="square" rtlCol="0">
            <a:spAutoFit/>
          </a:bodyPr>
          <a:lstStyle/>
          <a:p>
            <a:r>
              <a:rPr lang="en-US" sz="3200" b="1" dirty="0">
                <a:solidFill>
                  <a:srgbClr val="0070C0"/>
                </a:solidFill>
              </a:rPr>
              <a:t>2.21 </a:t>
            </a:r>
            <a:r>
              <a:rPr lang="en-US" sz="3200" b="1" dirty="0">
                <a:solidFill>
                  <a:prstClr val="white"/>
                </a:solidFill>
              </a:rPr>
              <a:t>(Touch not; taste not; handle not;</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34</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252046" y="1477614"/>
            <a:ext cx="8974015" cy="2062103"/>
          </a:xfrm>
          <a:prstGeom prst="rect">
            <a:avLst/>
          </a:prstGeom>
          <a:noFill/>
        </p:spPr>
        <p:txBody>
          <a:bodyPr wrap="square" rtlCol="0">
            <a:spAutoFit/>
          </a:bodyPr>
          <a:lstStyle/>
          <a:p>
            <a:r>
              <a:rPr lang="en-US" sz="3200" dirty="0">
                <a:solidFill>
                  <a:srgbClr val="FFFF00"/>
                </a:solidFill>
              </a:rPr>
              <a:t>T</a:t>
            </a:r>
            <a:r>
              <a:rPr lang="en-US" sz="3200" dirty="0">
                <a:solidFill>
                  <a:srgbClr val="FFFF00"/>
                </a:solidFill>
              </a:rPr>
              <a:t>his </a:t>
            </a:r>
            <a:r>
              <a:rPr lang="en-US" sz="3200" dirty="0">
                <a:solidFill>
                  <a:srgbClr val="FFFF00"/>
                </a:solidFill>
              </a:rPr>
              <a:t>statement is an example of the false perspective Paul is condemning. He is </a:t>
            </a:r>
            <a:r>
              <a:rPr lang="en-US" sz="3200" dirty="0">
                <a:solidFill>
                  <a:srgbClr val="FFFF00"/>
                </a:solidFill>
              </a:rPr>
              <a:t>giving instruction to </a:t>
            </a:r>
            <a:r>
              <a:rPr lang="en-US" sz="3200" dirty="0">
                <a:solidFill>
                  <a:srgbClr val="FFFF00"/>
                </a:solidFill>
              </a:rPr>
              <a:t>the worldly attitude he wants Christians to avoid.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6376" y="4114801"/>
            <a:ext cx="3265714" cy="2286000"/>
          </a:xfrm>
          <a:prstGeom prst="rect">
            <a:avLst/>
          </a:prstGeom>
        </p:spPr>
      </p:pic>
    </p:spTree>
    <p:extLst>
      <p:ext uri="{BB962C8B-B14F-4D97-AF65-F5344CB8AC3E}">
        <p14:creationId xmlns:p14="http://schemas.microsoft.com/office/powerpoint/2010/main" val="372906867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838200"/>
          </a:xfrm>
        </p:spPr>
        <p:txBody>
          <a:bodyPr>
            <a:noAutofit/>
          </a:bodyPr>
          <a:lstStyle/>
          <a:p>
            <a:r>
              <a:rPr lang="en-US" sz="3600" dirty="0"/>
              <a:t>COLOSSIANS 2:20-23 WARNING AGAINST ASCETICISM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52046" y="1048533"/>
            <a:ext cx="8801100" cy="1569660"/>
          </a:xfrm>
          <a:prstGeom prst="rect">
            <a:avLst/>
          </a:prstGeom>
          <a:noFill/>
        </p:spPr>
        <p:txBody>
          <a:bodyPr wrap="square" rtlCol="0">
            <a:spAutoFit/>
          </a:bodyPr>
          <a:lstStyle/>
          <a:p>
            <a:r>
              <a:rPr lang="en-US" sz="3200" b="1" dirty="0">
                <a:solidFill>
                  <a:srgbClr val="0070C0"/>
                </a:solidFill>
              </a:rPr>
              <a:t>2.22 </a:t>
            </a:r>
            <a:r>
              <a:rPr lang="en-US" sz="3200" b="1" dirty="0">
                <a:solidFill>
                  <a:prstClr val="white"/>
                </a:solidFill>
              </a:rPr>
              <a:t>Which </a:t>
            </a:r>
            <a:r>
              <a:rPr lang="en-US" sz="3200" b="1" dirty="0">
                <a:solidFill>
                  <a:prstClr val="white"/>
                </a:solidFill>
              </a:rPr>
              <a:t>all are to perish with the using;) after the commandments and doctrines of men?</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35</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252046" y="2438400"/>
            <a:ext cx="4777154" cy="4031873"/>
          </a:xfrm>
          <a:prstGeom prst="rect">
            <a:avLst/>
          </a:prstGeom>
          <a:noFill/>
        </p:spPr>
        <p:txBody>
          <a:bodyPr wrap="square" rtlCol="0">
            <a:spAutoFit/>
          </a:bodyPr>
          <a:lstStyle/>
          <a:p>
            <a:r>
              <a:rPr lang="en-US" sz="3200" dirty="0">
                <a:solidFill>
                  <a:srgbClr val="FFFF00"/>
                </a:solidFill>
              </a:rPr>
              <a:t>The first part of this verse continues the thought Paul began in verse 21. There, he </a:t>
            </a:r>
            <a:r>
              <a:rPr lang="en-US" sz="3200" dirty="0">
                <a:solidFill>
                  <a:srgbClr val="FFFF00"/>
                </a:solidFill>
              </a:rPr>
              <a:t>listed </a:t>
            </a:r>
            <a:r>
              <a:rPr lang="en-US" sz="3200" dirty="0">
                <a:solidFill>
                  <a:srgbClr val="FFFF00"/>
                </a:solidFill>
              </a:rPr>
              <a:t>generic rules such as "do not touch…" or "do not eat…" as human regulations. Paul's point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9771" y="2867832"/>
            <a:ext cx="4230675" cy="3173007"/>
          </a:xfrm>
          <a:prstGeom prst="rect">
            <a:avLst/>
          </a:prstGeom>
        </p:spPr>
      </p:pic>
    </p:spTree>
    <p:extLst>
      <p:ext uri="{BB962C8B-B14F-4D97-AF65-F5344CB8AC3E}">
        <p14:creationId xmlns:p14="http://schemas.microsoft.com/office/powerpoint/2010/main" val="117290073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838200"/>
          </a:xfrm>
        </p:spPr>
        <p:txBody>
          <a:bodyPr>
            <a:noAutofit/>
          </a:bodyPr>
          <a:lstStyle/>
          <a:p>
            <a:r>
              <a:rPr lang="en-US" sz="3600" dirty="0"/>
              <a:t>COLOSSIANS 2:20-23 WARNING AGAINST ASCETICISM (</a:t>
            </a:r>
            <a:r>
              <a:rPr lang="en-US" sz="3600" dirty="0" err="1"/>
              <a:t>Cond’t</a:t>
            </a:r>
            <a:r>
              <a:rPr lang="en-US" sz="3600" dirty="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36</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304800" y="1219200"/>
            <a:ext cx="8796215" cy="2062103"/>
          </a:xfrm>
          <a:prstGeom prst="rect">
            <a:avLst/>
          </a:prstGeom>
          <a:noFill/>
        </p:spPr>
        <p:txBody>
          <a:bodyPr wrap="square" rtlCol="0">
            <a:spAutoFit/>
          </a:bodyPr>
          <a:lstStyle/>
          <a:p>
            <a:r>
              <a:rPr lang="en-US" sz="3200" dirty="0">
                <a:solidFill>
                  <a:srgbClr val="FFFF00"/>
                </a:solidFill>
              </a:rPr>
              <a:t>here </a:t>
            </a:r>
            <a:r>
              <a:rPr lang="en-US" sz="3200" dirty="0">
                <a:solidFill>
                  <a:srgbClr val="FFFF00"/>
                </a:solidFill>
              </a:rPr>
              <a:t>is that the foods or other items false teachers treat as so important are only </a:t>
            </a:r>
            <a:r>
              <a:rPr lang="en-US" sz="3200" dirty="0">
                <a:solidFill>
                  <a:srgbClr val="FFFF00"/>
                </a:solidFill>
              </a:rPr>
              <a:t>temporary and are </a:t>
            </a:r>
            <a:r>
              <a:rPr lang="en-US" sz="3200" dirty="0">
                <a:solidFill>
                  <a:srgbClr val="FFFF00"/>
                </a:solidFill>
              </a:rPr>
              <a:t>not matters of eternal </a:t>
            </a:r>
            <a:r>
              <a:rPr lang="en-US" sz="3200" dirty="0">
                <a:solidFill>
                  <a:srgbClr val="FFFF00"/>
                </a:solidFill>
              </a:rPr>
              <a:t>importance.</a:t>
            </a:r>
            <a:endParaRPr lang="en-US" sz="3200" dirty="0">
              <a:solidFill>
                <a:srgbClr val="FFFF00"/>
              </a:solidFill>
            </a:endParaRPr>
          </a:p>
        </p:txBody>
      </p:sp>
    </p:spTree>
    <p:extLst>
      <p:ext uri="{BB962C8B-B14F-4D97-AF65-F5344CB8AC3E}">
        <p14:creationId xmlns:p14="http://schemas.microsoft.com/office/powerpoint/2010/main" val="405153247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924800" cy="990600"/>
          </a:xfrm>
        </p:spPr>
        <p:txBody>
          <a:bodyPr>
            <a:noAutofit/>
          </a:bodyPr>
          <a:lstStyle/>
          <a:p>
            <a:r>
              <a:rPr lang="en-US" sz="3600" dirty="0"/>
              <a:t>COLOSSIANS 2:20-23 WARNING AGAINST ASCETICISM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300404" y="1447800"/>
            <a:ext cx="8801100" cy="2062103"/>
          </a:xfrm>
          <a:prstGeom prst="rect">
            <a:avLst/>
          </a:prstGeom>
          <a:noFill/>
        </p:spPr>
        <p:txBody>
          <a:bodyPr wrap="square" rtlCol="0">
            <a:spAutoFit/>
          </a:bodyPr>
          <a:lstStyle/>
          <a:p>
            <a:r>
              <a:rPr lang="en-US" sz="3200" b="1" dirty="0">
                <a:solidFill>
                  <a:srgbClr val="0070C0"/>
                </a:solidFill>
              </a:rPr>
              <a:t>2.23 </a:t>
            </a:r>
            <a:r>
              <a:rPr lang="en-US" sz="3200" b="1" dirty="0">
                <a:solidFill>
                  <a:prstClr val="white"/>
                </a:solidFill>
              </a:rPr>
              <a:t>Which things have indeed a shew of wisdom in will worship, and humility, and neglecting of the body; not in any </a:t>
            </a:r>
            <a:r>
              <a:rPr lang="en-US" sz="3200" b="1" dirty="0" err="1">
                <a:solidFill>
                  <a:prstClr val="white"/>
                </a:solidFill>
              </a:rPr>
              <a:t>honour</a:t>
            </a:r>
            <a:r>
              <a:rPr lang="en-US" sz="3200" b="1" dirty="0">
                <a:solidFill>
                  <a:prstClr val="white"/>
                </a:solidFill>
              </a:rPr>
              <a:t> to the satisfying of the flesh.</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37</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252047" y="3353812"/>
            <a:ext cx="8739554" cy="3046988"/>
          </a:xfrm>
          <a:prstGeom prst="rect">
            <a:avLst/>
          </a:prstGeom>
          <a:noFill/>
        </p:spPr>
        <p:txBody>
          <a:bodyPr wrap="square" rtlCol="0">
            <a:spAutoFit/>
          </a:bodyPr>
          <a:lstStyle/>
          <a:p>
            <a:r>
              <a:rPr lang="en-US" sz="3200" dirty="0">
                <a:solidFill>
                  <a:srgbClr val="FFFF00"/>
                </a:solidFill>
              </a:rPr>
              <a:t>Paul concludes his teaching against false teachers by again noting how deceptive their approach is. He specifically says </a:t>
            </a:r>
            <a:r>
              <a:rPr lang="en-US" sz="3200" dirty="0">
                <a:solidFill>
                  <a:srgbClr val="FFFF00"/>
                </a:solidFill>
              </a:rPr>
              <a:t>their teachings </a:t>
            </a:r>
            <a:r>
              <a:rPr lang="en-US" sz="3200" dirty="0">
                <a:solidFill>
                  <a:srgbClr val="FFFF00"/>
                </a:solidFill>
              </a:rPr>
              <a:t>are self-made; they are not actually anything from God. Christ accomplished everything we need to be justified before God. </a:t>
            </a:r>
          </a:p>
        </p:txBody>
      </p:sp>
    </p:spTree>
    <p:extLst>
      <p:ext uri="{BB962C8B-B14F-4D97-AF65-F5344CB8AC3E}">
        <p14:creationId xmlns:p14="http://schemas.microsoft.com/office/powerpoint/2010/main" val="274025331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1371600"/>
          </a:xfrm>
        </p:spPr>
        <p:txBody>
          <a:bodyPr>
            <a:noAutofit/>
          </a:bodyPr>
          <a:lstStyle/>
          <a:p>
            <a:r>
              <a:rPr lang="en-US" sz="3600" dirty="0"/>
              <a:t>COLOSSIANS 2:20-23 WARNING AGAINST ASCETICISM (</a:t>
            </a:r>
            <a:r>
              <a:rPr lang="en-US" sz="3600" dirty="0" err="1"/>
              <a:t>Cond’t</a:t>
            </a:r>
            <a:r>
              <a:rPr lang="en-US" sz="3600" dirty="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38</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371" y="1984442"/>
            <a:ext cx="5556066" cy="4263958"/>
          </a:xfrm>
          <a:prstGeom prst="rect">
            <a:avLst/>
          </a:prstGeom>
        </p:spPr>
      </p:pic>
    </p:spTree>
    <p:extLst>
      <p:ext uri="{BB962C8B-B14F-4D97-AF65-F5344CB8AC3E}">
        <p14:creationId xmlns:p14="http://schemas.microsoft.com/office/powerpoint/2010/main" val="3782718313"/>
      </p:ext>
    </p:extLst>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95400"/>
            <a:ext cx="6858000" cy="4038600"/>
          </a:xfrm>
        </p:spPr>
        <p:txBody>
          <a:bodyPr>
            <a:noAutofit/>
          </a:bodyPr>
          <a:lstStyle/>
          <a:p>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THIS CONCLUDES</a:t>
            </a:r>
            <a:b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COLOSSIANS CHAPTER 2</a:t>
            </a:r>
            <a:endParaRPr lang="en-US" sz="7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Slide Number Placeholder 5"/>
          <p:cNvSpPr txBox="1">
            <a:spLocks/>
          </p:cNvSpPr>
          <p:nvPr/>
        </p:nvSpPr>
        <p:spPr>
          <a:xfrm>
            <a:off x="8305800" y="6492875"/>
            <a:ext cx="609600" cy="365125"/>
          </a:xfrm>
          <a:prstGeom prst="rect">
            <a:avLst/>
          </a:prstGeom>
        </p:spPr>
        <p:txBody>
          <a:bodyPr/>
          <a:lstStyle/>
          <a:p>
            <a:pPr>
              <a:defRPr/>
            </a:pPr>
            <a:fld id="{69E29E33-B620-47F9-BB04-8846C2A5AFCC}" type="slidenum">
              <a:rPr lang="en-US" sz="1200">
                <a:solidFill>
                  <a:prstClr val="white"/>
                </a:solidFill>
              </a:rPr>
              <a:pPr>
                <a:defRPr/>
              </a:pPr>
              <a:t>39</a:t>
            </a:fld>
            <a:endParaRPr lang="en-US" sz="1200" dirty="0">
              <a:solidFill>
                <a:prstClr val="white"/>
              </a:solidFill>
            </a:endParaRPr>
          </a:p>
        </p:txBody>
      </p:sp>
      <p:sp>
        <p:nvSpPr>
          <p:cNvPr id="9" name="Rectangle 8"/>
          <p:cNvSpPr/>
          <p:nvPr/>
        </p:nvSpPr>
        <p:spPr>
          <a:xfrm>
            <a:off x="381000" y="62484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Tree>
    <p:extLst>
      <p:ext uri="{BB962C8B-B14F-4D97-AF65-F5344CB8AC3E}">
        <p14:creationId xmlns:p14="http://schemas.microsoft.com/office/powerpoint/2010/main" val="394699266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Autofit/>
          </a:bodyPr>
          <a:lstStyle/>
          <a:p>
            <a:r>
              <a:rPr lang="en-US" sz="3600" dirty="0"/>
              <a:t>COLOSSIANS 2:1-7 THE APOSTLE OF CHRIST PAUL'S SOLICITUDE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52046" y="1048533"/>
            <a:ext cx="8801100" cy="2554545"/>
          </a:xfrm>
          <a:prstGeom prst="rect">
            <a:avLst/>
          </a:prstGeom>
          <a:noFill/>
        </p:spPr>
        <p:txBody>
          <a:bodyPr wrap="square" rtlCol="0">
            <a:spAutoFit/>
          </a:bodyPr>
          <a:lstStyle/>
          <a:p>
            <a:r>
              <a:rPr lang="en-US" sz="3200" b="1" dirty="0">
                <a:solidFill>
                  <a:srgbClr val="0070C0"/>
                </a:solidFill>
              </a:rPr>
              <a:t>2.2 </a:t>
            </a:r>
            <a:r>
              <a:rPr lang="en-US" sz="3200" b="1" dirty="0">
                <a:solidFill>
                  <a:prstClr val="white"/>
                </a:solidFill>
              </a:rPr>
              <a:t>That their hearts might be comforted, being knit together in love, and unto all riches of the full assurance of understanding, to the acknowledgement of the mystery of God, and of the Father, and of Christ;</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4</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222737" y="3421429"/>
            <a:ext cx="4577863" cy="3046988"/>
          </a:xfrm>
          <a:prstGeom prst="rect">
            <a:avLst/>
          </a:prstGeom>
          <a:noFill/>
        </p:spPr>
        <p:txBody>
          <a:bodyPr wrap="square" rtlCol="0">
            <a:spAutoFit/>
          </a:bodyPr>
          <a:lstStyle/>
          <a:p>
            <a:r>
              <a:rPr lang="en-US" sz="3200" dirty="0">
                <a:solidFill>
                  <a:srgbClr val="FFFF00"/>
                </a:solidFill>
              </a:rPr>
              <a:t>Paul's is concerned </a:t>
            </a:r>
            <a:r>
              <a:rPr lang="en-US" sz="3200" dirty="0">
                <a:solidFill>
                  <a:srgbClr val="FFFF00"/>
                </a:solidFill>
              </a:rPr>
              <a:t>because of </a:t>
            </a:r>
            <a:r>
              <a:rPr lang="en-US" sz="3200" dirty="0">
                <a:solidFill>
                  <a:srgbClr val="FFFF00"/>
                </a:solidFill>
              </a:rPr>
              <a:t>heresies </a:t>
            </a:r>
            <a:r>
              <a:rPr lang="en-US" sz="3200" dirty="0">
                <a:solidFill>
                  <a:srgbClr val="FFFF00"/>
                </a:solidFill>
              </a:rPr>
              <a:t>that were spreading like a plague through the church. Now, one of the heresies that was </a:t>
            </a:r>
            <a:r>
              <a:rPr lang="en-US" sz="3200" dirty="0">
                <a:solidFill>
                  <a:srgbClr val="FFFF00"/>
                </a:solidFill>
              </a:rPr>
              <a:t>being</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510045"/>
            <a:ext cx="3962400" cy="3201619"/>
          </a:xfrm>
          <a:prstGeom prst="rect">
            <a:avLst/>
          </a:prstGeom>
        </p:spPr>
      </p:pic>
    </p:spTree>
    <p:extLst>
      <p:ext uri="{BB962C8B-B14F-4D97-AF65-F5344CB8AC3E}">
        <p14:creationId xmlns:p14="http://schemas.microsoft.com/office/powerpoint/2010/main" val="351671759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Autofit/>
          </a:bodyPr>
          <a:lstStyle/>
          <a:p>
            <a:r>
              <a:rPr lang="en-US" sz="3600" dirty="0"/>
              <a:t>COLOSSIANS 2:1-7 THE APOSTLE OF CHRIST PAUL'S SOLICITUDE (</a:t>
            </a:r>
            <a:r>
              <a:rPr lang="en-US" sz="3600" dirty="0" err="1"/>
              <a:t>Cond’t</a:t>
            </a:r>
            <a:r>
              <a:rPr lang="en-US" sz="3600" dirty="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5</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313591" y="1143000"/>
            <a:ext cx="8830409" cy="4031873"/>
          </a:xfrm>
          <a:prstGeom prst="rect">
            <a:avLst/>
          </a:prstGeom>
          <a:noFill/>
        </p:spPr>
        <p:txBody>
          <a:bodyPr wrap="square" rtlCol="0">
            <a:spAutoFit/>
          </a:bodyPr>
          <a:lstStyle/>
          <a:p>
            <a:r>
              <a:rPr lang="en-US" sz="3200" dirty="0">
                <a:solidFill>
                  <a:srgbClr val="FFFF00"/>
                </a:solidFill>
              </a:rPr>
              <a:t>circulated </a:t>
            </a:r>
            <a:r>
              <a:rPr lang="en-US" sz="3200" dirty="0">
                <a:solidFill>
                  <a:srgbClr val="FFFF00"/>
                </a:solidFill>
              </a:rPr>
              <a:t>in </a:t>
            </a:r>
            <a:r>
              <a:rPr lang="en-US" sz="3200" dirty="0" err="1">
                <a:solidFill>
                  <a:srgbClr val="FFFF00"/>
                </a:solidFill>
              </a:rPr>
              <a:t>Colosse</a:t>
            </a:r>
            <a:r>
              <a:rPr lang="en-US" sz="3200" dirty="0">
                <a:solidFill>
                  <a:srgbClr val="FFFF00"/>
                </a:solidFill>
              </a:rPr>
              <a:t> was the Gnostic heresy. </a:t>
            </a:r>
            <a:r>
              <a:rPr lang="en-US" sz="3200" dirty="0">
                <a:solidFill>
                  <a:srgbClr val="FFFF00"/>
                </a:solidFill>
              </a:rPr>
              <a:t> </a:t>
            </a:r>
            <a:r>
              <a:rPr lang="en-US" sz="3200" dirty="0">
                <a:solidFill>
                  <a:srgbClr val="FFFF00"/>
                </a:solidFill>
              </a:rPr>
              <a:t>T</a:t>
            </a:r>
            <a:r>
              <a:rPr lang="en-US" sz="3200" dirty="0">
                <a:solidFill>
                  <a:srgbClr val="FFFF00"/>
                </a:solidFill>
              </a:rPr>
              <a:t>he word </a:t>
            </a:r>
            <a:r>
              <a:rPr lang="en-US" sz="3200" dirty="0">
                <a:solidFill>
                  <a:srgbClr val="FFFF00"/>
                </a:solidFill>
              </a:rPr>
              <a:t>Gnostic means </a:t>
            </a:r>
            <a:r>
              <a:rPr lang="en-US" sz="3200" dirty="0">
                <a:solidFill>
                  <a:srgbClr val="FFFF00"/>
                </a:solidFill>
              </a:rPr>
              <a:t>“to know”. </a:t>
            </a:r>
            <a:r>
              <a:rPr lang="en-US" sz="3200" dirty="0">
                <a:solidFill>
                  <a:srgbClr val="FFFF00"/>
                </a:solidFill>
              </a:rPr>
              <a:t>The Gnostics </a:t>
            </a:r>
            <a:r>
              <a:rPr lang="en-US" sz="3200" dirty="0">
                <a:solidFill>
                  <a:srgbClr val="FFFF00"/>
                </a:solidFill>
              </a:rPr>
              <a:t>pretended </a:t>
            </a:r>
            <a:r>
              <a:rPr lang="en-US" sz="3200" dirty="0">
                <a:solidFill>
                  <a:srgbClr val="FFFF00"/>
                </a:solidFill>
              </a:rPr>
              <a:t>they had </a:t>
            </a:r>
            <a:r>
              <a:rPr lang="en-US" sz="3200" dirty="0">
                <a:solidFill>
                  <a:srgbClr val="FFFF00"/>
                </a:solidFill>
              </a:rPr>
              <a:t>a higher </a:t>
            </a:r>
            <a:r>
              <a:rPr lang="en-US" sz="3200" dirty="0">
                <a:solidFill>
                  <a:srgbClr val="FFFF00"/>
                </a:solidFill>
              </a:rPr>
              <a:t>knowledge of mysterious things</a:t>
            </a:r>
            <a:r>
              <a:rPr lang="en-US" sz="3200" dirty="0">
                <a:solidFill>
                  <a:srgbClr val="FFFF00"/>
                </a:solidFill>
              </a:rPr>
              <a:t>. Paul’s </a:t>
            </a:r>
            <a:r>
              <a:rPr lang="en-US" sz="3200" dirty="0">
                <a:solidFill>
                  <a:srgbClr val="FFFF00"/>
                </a:solidFill>
              </a:rPr>
              <a:t>desire </a:t>
            </a:r>
            <a:r>
              <a:rPr lang="en-US" sz="3200" dirty="0">
                <a:solidFill>
                  <a:srgbClr val="FFFF00"/>
                </a:solidFill>
              </a:rPr>
              <a:t>was </a:t>
            </a:r>
            <a:r>
              <a:rPr lang="en-US" sz="3200" dirty="0">
                <a:solidFill>
                  <a:srgbClr val="FFFF00"/>
                </a:solidFill>
              </a:rPr>
              <a:t>that they might come to the acknowledgement of the mystery of </a:t>
            </a:r>
            <a:r>
              <a:rPr lang="en-US" sz="3200" dirty="0">
                <a:solidFill>
                  <a:srgbClr val="FFFF00"/>
                </a:solidFill>
              </a:rPr>
              <a:t>God</a:t>
            </a:r>
            <a:r>
              <a:rPr lang="en-US" sz="3200" dirty="0">
                <a:solidFill>
                  <a:srgbClr val="FFFF00"/>
                </a:solidFill>
              </a:rPr>
              <a:t>. He also desired their hearts be comforted and knitted together in love</a:t>
            </a:r>
            <a:r>
              <a:rPr lang="en-US" sz="3200" dirty="0">
                <a:solidFill>
                  <a:srgbClr val="FFFF00"/>
                </a:solidFill>
              </a:rPr>
              <a:t>.</a:t>
            </a:r>
            <a:endParaRPr lang="en-US" sz="3200" dirty="0">
              <a:solidFill>
                <a:srgbClr val="FFFF00"/>
              </a:solidFill>
            </a:endParaRPr>
          </a:p>
        </p:txBody>
      </p:sp>
    </p:spTree>
    <p:extLst>
      <p:ext uri="{BB962C8B-B14F-4D97-AF65-F5344CB8AC3E}">
        <p14:creationId xmlns:p14="http://schemas.microsoft.com/office/powerpoint/2010/main" val="301390065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46" y="228600"/>
            <a:ext cx="8739554" cy="838200"/>
          </a:xfrm>
        </p:spPr>
        <p:txBody>
          <a:bodyPr>
            <a:noAutofit/>
          </a:bodyPr>
          <a:lstStyle/>
          <a:p>
            <a:r>
              <a:rPr lang="en-US" sz="3600" dirty="0"/>
              <a:t>COLOSSIANS 2:1-7 THE APOSTLE OF CHRIST PAUL'S SOLICITUDE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52046" y="1048533"/>
            <a:ext cx="8801100" cy="1077218"/>
          </a:xfrm>
          <a:prstGeom prst="rect">
            <a:avLst/>
          </a:prstGeom>
          <a:noFill/>
        </p:spPr>
        <p:txBody>
          <a:bodyPr wrap="square" rtlCol="0">
            <a:spAutoFit/>
          </a:bodyPr>
          <a:lstStyle/>
          <a:p>
            <a:r>
              <a:rPr lang="en-US" sz="3200" b="1" dirty="0">
                <a:solidFill>
                  <a:srgbClr val="0070C0"/>
                </a:solidFill>
              </a:rPr>
              <a:t>2.3 </a:t>
            </a:r>
            <a:r>
              <a:rPr lang="en-US" sz="3200" b="1" dirty="0">
                <a:solidFill>
                  <a:prstClr val="white"/>
                </a:solidFill>
              </a:rPr>
              <a:t>In whom are hid all the treasures of wisdom and knowledge.</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6</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269631" y="1950916"/>
            <a:ext cx="8974015" cy="4524315"/>
          </a:xfrm>
          <a:prstGeom prst="rect">
            <a:avLst/>
          </a:prstGeom>
          <a:noFill/>
        </p:spPr>
        <p:txBody>
          <a:bodyPr wrap="square" rtlCol="0">
            <a:spAutoFit/>
          </a:bodyPr>
          <a:lstStyle/>
          <a:p>
            <a:r>
              <a:rPr lang="en-US" sz="3200" dirty="0">
                <a:solidFill>
                  <a:srgbClr val="FFFF00"/>
                </a:solidFill>
              </a:rPr>
              <a:t>After mentioning mystery in the previous verse, Paul notes that Christ is the one "in whom are hidden all the treasures of wisdom and knowledge." </a:t>
            </a:r>
            <a:r>
              <a:rPr lang="en-US" sz="3200" dirty="0">
                <a:solidFill>
                  <a:srgbClr val="FFFF00"/>
                </a:solidFill>
              </a:rPr>
              <a:t>Treasures                                                                  </a:t>
            </a:r>
            <a:r>
              <a:rPr lang="en-US" sz="3200" dirty="0">
                <a:solidFill>
                  <a:srgbClr val="FFFF00"/>
                </a:solidFill>
              </a:rPr>
              <a:t>are often hidden for </a:t>
            </a:r>
            <a:r>
              <a:rPr lang="en-US" sz="3200" dirty="0">
                <a:solidFill>
                  <a:srgbClr val="FFFF00"/>
                </a:solidFill>
              </a:rPr>
              <a:t>the                                                             </a:t>
            </a:r>
            <a:r>
              <a:rPr lang="en-US" sz="3200" dirty="0">
                <a:solidFill>
                  <a:srgbClr val="FFFF00"/>
                </a:solidFill>
              </a:rPr>
              <a:t>sake of keeping them </a:t>
            </a:r>
            <a:r>
              <a:rPr lang="en-US" sz="3200" dirty="0">
                <a:solidFill>
                  <a:srgbClr val="FFFF00"/>
                </a:solidFill>
              </a:rPr>
              <a:t>                                                safe</a:t>
            </a:r>
            <a:r>
              <a:rPr lang="en-US" sz="3200" dirty="0">
                <a:solidFill>
                  <a:srgbClr val="FFFF00"/>
                </a:solidFill>
              </a:rPr>
              <a:t>. In this case, </a:t>
            </a:r>
            <a:r>
              <a:rPr lang="en-US" sz="3200" dirty="0">
                <a:solidFill>
                  <a:srgbClr val="FFFF00"/>
                </a:solidFill>
              </a:rPr>
              <a:t>                                                       knowledge </a:t>
            </a:r>
            <a:r>
              <a:rPr lang="en-US" sz="3200" dirty="0">
                <a:solidFill>
                  <a:srgbClr val="FFFF00"/>
                </a:solidFill>
              </a:rPr>
              <a:t>and </a:t>
            </a:r>
            <a:r>
              <a:rPr lang="en-US" sz="3200" dirty="0">
                <a:solidFill>
                  <a:srgbClr val="FFFF00"/>
                </a:solidFill>
              </a:rPr>
              <a:t>wisdom                                                                 </a:t>
            </a:r>
            <a:r>
              <a:rPr lang="en-US" sz="3200" dirty="0">
                <a:solidFill>
                  <a:srgbClr val="FFFF00"/>
                </a:solidFill>
              </a:rPr>
              <a:t>are </a:t>
            </a:r>
            <a:r>
              <a:rPr lang="en-US" sz="3200" dirty="0">
                <a:solidFill>
                  <a:srgbClr val="FFFF00"/>
                </a:solidFill>
              </a:rPr>
              <a:t>hid </a:t>
            </a:r>
            <a:r>
              <a:rPr lang="en-US" sz="3200" dirty="0">
                <a:solidFill>
                  <a:srgbClr val="FFFF00"/>
                </a:solidFill>
              </a:rPr>
              <a:t>in Christ, </a:t>
            </a:r>
            <a:r>
              <a:rPr lang="en-US" sz="3200" dirty="0">
                <a:solidFill>
                  <a:srgbClr val="FFFF00"/>
                </a:solidFill>
              </a:rPr>
              <a:t>but</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638" y="3429000"/>
            <a:ext cx="4209561" cy="3245968"/>
          </a:xfrm>
          <a:prstGeom prst="rect">
            <a:avLst/>
          </a:prstGeom>
        </p:spPr>
      </p:pic>
    </p:spTree>
    <p:extLst>
      <p:ext uri="{BB962C8B-B14F-4D97-AF65-F5344CB8AC3E}">
        <p14:creationId xmlns:p14="http://schemas.microsoft.com/office/powerpoint/2010/main" val="6660442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46" y="228600"/>
            <a:ext cx="8739554" cy="838200"/>
          </a:xfrm>
        </p:spPr>
        <p:txBody>
          <a:bodyPr>
            <a:noAutofit/>
          </a:bodyPr>
          <a:lstStyle/>
          <a:p>
            <a:r>
              <a:rPr lang="en-US" sz="3600" dirty="0"/>
              <a:t>COLOSSIANS 2:1-7 THE APOSTLE OF CHRIST PAUL'S SOLICITUDE (</a:t>
            </a:r>
            <a:r>
              <a:rPr lang="en-US" sz="3600" dirty="0" err="1"/>
              <a:t>Cond’t</a:t>
            </a:r>
            <a:r>
              <a:rPr lang="en-US" sz="3600" dirty="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7</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304800" y="1143000"/>
            <a:ext cx="8821615" cy="584775"/>
          </a:xfrm>
          <a:prstGeom prst="rect">
            <a:avLst/>
          </a:prstGeom>
          <a:noFill/>
        </p:spPr>
        <p:txBody>
          <a:bodyPr wrap="square" rtlCol="0">
            <a:spAutoFit/>
          </a:bodyPr>
          <a:lstStyle/>
          <a:p>
            <a:r>
              <a:rPr lang="en-US" sz="3200" dirty="0">
                <a:solidFill>
                  <a:srgbClr val="FFFF00"/>
                </a:solidFill>
              </a:rPr>
              <a:t>made available to those who believe </a:t>
            </a:r>
            <a:r>
              <a:rPr lang="en-US" sz="3200" dirty="0">
                <a:solidFill>
                  <a:srgbClr val="FFFF00"/>
                </a:solidFill>
              </a:rPr>
              <a:t>in Him.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000" y="2286000"/>
            <a:ext cx="4958413" cy="3299599"/>
          </a:xfrm>
          <a:prstGeom prst="rect">
            <a:avLst/>
          </a:prstGeom>
        </p:spPr>
      </p:pic>
    </p:spTree>
    <p:extLst>
      <p:ext uri="{BB962C8B-B14F-4D97-AF65-F5344CB8AC3E}">
        <p14:creationId xmlns:p14="http://schemas.microsoft.com/office/powerpoint/2010/main" val="195185972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Autofit/>
          </a:bodyPr>
          <a:lstStyle/>
          <a:p>
            <a:r>
              <a:rPr lang="en-US" sz="3600" dirty="0"/>
              <a:t>COLOSSIANS 2:1-7 THE APOSTLE OF CHRIST PAUL'S SOLICITUDE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52046" y="1048533"/>
            <a:ext cx="8801100" cy="1077218"/>
          </a:xfrm>
          <a:prstGeom prst="rect">
            <a:avLst/>
          </a:prstGeom>
          <a:noFill/>
        </p:spPr>
        <p:txBody>
          <a:bodyPr wrap="square" rtlCol="0">
            <a:spAutoFit/>
          </a:bodyPr>
          <a:lstStyle/>
          <a:p>
            <a:r>
              <a:rPr lang="en-US" sz="3200" b="1" dirty="0">
                <a:solidFill>
                  <a:srgbClr val="0070C0"/>
                </a:solidFill>
              </a:rPr>
              <a:t>2.4 </a:t>
            </a:r>
            <a:r>
              <a:rPr lang="en-US" sz="3200" b="1" dirty="0">
                <a:solidFill>
                  <a:prstClr val="white"/>
                </a:solidFill>
              </a:rPr>
              <a:t>And this I say, lest any man should beguile you with enticing words.</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8</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269631" y="1950916"/>
            <a:ext cx="8974015" cy="2062103"/>
          </a:xfrm>
          <a:prstGeom prst="rect">
            <a:avLst/>
          </a:prstGeom>
          <a:noFill/>
        </p:spPr>
        <p:txBody>
          <a:bodyPr wrap="square" rtlCol="0">
            <a:spAutoFit/>
          </a:bodyPr>
          <a:lstStyle/>
          <a:p>
            <a:r>
              <a:rPr lang="en-US" sz="3200" dirty="0">
                <a:solidFill>
                  <a:srgbClr val="FFFF00"/>
                </a:solidFill>
              </a:rPr>
              <a:t>Paul encourages </a:t>
            </a:r>
            <a:r>
              <a:rPr lang="en-US" sz="3200" dirty="0">
                <a:solidFill>
                  <a:srgbClr val="FFFF00"/>
                </a:solidFill>
              </a:rPr>
              <a:t>the Colossian believers not to be fooled by </a:t>
            </a:r>
            <a:r>
              <a:rPr lang="en-US" sz="3200" dirty="0">
                <a:solidFill>
                  <a:srgbClr val="FFFF00"/>
                </a:solidFill>
              </a:rPr>
              <a:t>arguments </a:t>
            </a:r>
            <a:r>
              <a:rPr lang="en-US" sz="3200" dirty="0">
                <a:solidFill>
                  <a:srgbClr val="FFFF00"/>
                </a:solidFill>
              </a:rPr>
              <a:t>from non-believers. Human arguments may appear wise, but they are foolish in comparison to God's wisdom.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388" y="4000319"/>
            <a:ext cx="5524500" cy="2689982"/>
          </a:xfrm>
          <a:prstGeom prst="rect">
            <a:avLst/>
          </a:prstGeom>
        </p:spPr>
      </p:pic>
    </p:spTree>
    <p:extLst>
      <p:ext uri="{BB962C8B-B14F-4D97-AF65-F5344CB8AC3E}">
        <p14:creationId xmlns:p14="http://schemas.microsoft.com/office/powerpoint/2010/main" val="81810559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Autofit/>
          </a:bodyPr>
          <a:lstStyle/>
          <a:p>
            <a:r>
              <a:rPr lang="en-US" sz="3600" dirty="0"/>
              <a:t>COLOSSIANS 2:1-7 THE APOSTLE OF CHRIST PAUL'S SOLICITUDE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52046" y="1048533"/>
            <a:ext cx="8801100" cy="2062103"/>
          </a:xfrm>
          <a:prstGeom prst="rect">
            <a:avLst/>
          </a:prstGeom>
          <a:noFill/>
        </p:spPr>
        <p:txBody>
          <a:bodyPr wrap="square" rtlCol="0">
            <a:spAutoFit/>
          </a:bodyPr>
          <a:lstStyle/>
          <a:p>
            <a:r>
              <a:rPr lang="en-US" sz="3200" b="1" dirty="0">
                <a:solidFill>
                  <a:srgbClr val="0070C0"/>
                </a:solidFill>
              </a:rPr>
              <a:t>2.5 </a:t>
            </a:r>
            <a:r>
              <a:rPr lang="en-US" sz="3200" b="1" dirty="0">
                <a:solidFill>
                  <a:prstClr val="white"/>
                </a:solidFill>
              </a:rPr>
              <a:t>For though I be absent in the flesh, yet am I with you in the spirit, joying and beholding your order, and the </a:t>
            </a:r>
            <a:r>
              <a:rPr lang="en-US" sz="3200" b="1" dirty="0" err="1">
                <a:solidFill>
                  <a:prstClr val="white"/>
                </a:solidFill>
              </a:rPr>
              <a:t>stedfastness</a:t>
            </a:r>
            <a:r>
              <a:rPr lang="en-US" sz="3200" b="1" dirty="0">
                <a:solidFill>
                  <a:prstClr val="white"/>
                </a:solidFill>
              </a:rPr>
              <a:t> of your faith in Christ.</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9</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10/2/2022</a:t>
            </a:fld>
            <a:endParaRPr lang="en-US" sz="1200" dirty="0">
              <a:solidFill>
                <a:prstClr val="white"/>
              </a:solidFill>
            </a:endParaRPr>
          </a:p>
        </p:txBody>
      </p:sp>
      <p:sp>
        <p:nvSpPr>
          <p:cNvPr id="8" name="TextBox 7"/>
          <p:cNvSpPr txBox="1"/>
          <p:nvPr/>
        </p:nvSpPr>
        <p:spPr>
          <a:xfrm>
            <a:off x="269631" y="2971800"/>
            <a:ext cx="8783515" cy="3539430"/>
          </a:xfrm>
          <a:prstGeom prst="rect">
            <a:avLst/>
          </a:prstGeom>
          <a:noFill/>
        </p:spPr>
        <p:txBody>
          <a:bodyPr wrap="square" rtlCol="0">
            <a:spAutoFit/>
          </a:bodyPr>
          <a:lstStyle/>
          <a:p>
            <a:r>
              <a:rPr lang="en-US" sz="3200" dirty="0">
                <a:solidFill>
                  <a:srgbClr val="FFFF00"/>
                </a:solidFill>
              </a:rPr>
              <a:t>As in verse 1, Paul notes he is not physically with the Colossian Christians, but is still closely connected </a:t>
            </a:r>
            <a:r>
              <a:rPr lang="en-US" sz="3200" dirty="0">
                <a:solidFill>
                  <a:srgbClr val="FFFF00"/>
                </a:solidFill>
              </a:rPr>
              <a:t>to </a:t>
            </a:r>
            <a:r>
              <a:rPr lang="en-US" sz="3200" dirty="0">
                <a:solidFill>
                  <a:srgbClr val="FFFF00"/>
                </a:solidFill>
              </a:rPr>
              <a:t>them. The spiritual connection is ultimately more important than any physical concerns. From a distance, Paul was happy to see the Colossians' strong, confident faith. These believers were </a:t>
            </a:r>
            <a:r>
              <a:rPr lang="en-US" sz="3200" dirty="0">
                <a:solidFill>
                  <a:srgbClr val="FFFF00"/>
                </a:solidFill>
              </a:rPr>
              <a:t>focused</a:t>
            </a:r>
            <a:endParaRPr lang="en-US" sz="3200" dirty="0">
              <a:solidFill>
                <a:srgbClr val="FFFF00"/>
              </a:solidFill>
            </a:endParaRPr>
          </a:p>
        </p:txBody>
      </p:sp>
    </p:spTree>
    <p:extLst>
      <p:ext uri="{BB962C8B-B14F-4D97-AF65-F5344CB8AC3E}">
        <p14:creationId xmlns:p14="http://schemas.microsoft.com/office/powerpoint/2010/main" val="117455631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0.xml><?xml version="1.0" encoding="utf-8"?>
<a:theme xmlns:a="http://schemas.openxmlformats.org/drawingml/2006/main" name="9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1.xml><?xml version="1.0" encoding="utf-8"?>
<a:theme xmlns:a="http://schemas.openxmlformats.org/drawingml/2006/main" name="10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2.xml><?xml version="1.0" encoding="utf-8"?>
<a:theme xmlns:a="http://schemas.openxmlformats.org/drawingml/2006/main" name="1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3.xml><?xml version="1.0" encoding="utf-8"?>
<a:theme xmlns:a="http://schemas.openxmlformats.org/drawingml/2006/main" name="1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4.xml><?xml version="1.0" encoding="utf-8"?>
<a:theme xmlns:a="http://schemas.openxmlformats.org/drawingml/2006/main" name="1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5.xml><?xml version="1.0" encoding="utf-8"?>
<a:theme xmlns:a="http://schemas.openxmlformats.org/drawingml/2006/main" name="1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6.xml><?xml version="1.0" encoding="utf-8"?>
<a:theme xmlns:a="http://schemas.openxmlformats.org/drawingml/2006/main" name="15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7.xml><?xml version="1.0" encoding="utf-8"?>
<a:theme xmlns:a="http://schemas.openxmlformats.org/drawingml/2006/main" name="16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8.xml><?xml version="1.0" encoding="utf-8"?>
<a:theme xmlns:a="http://schemas.openxmlformats.org/drawingml/2006/main" name="17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9.xml><?xml version="1.0" encoding="utf-8"?>
<a:theme xmlns:a="http://schemas.openxmlformats.org/drawingml/2006/main" name="18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0.xml><?xml version="1.0" encoding="utf-8"?>
<a:theme xmlns:a="http://schemas.openxmlformats.org/drawingml/2006/main" name="19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1.xml><?xml version="1.0" encoding="utf-8"?>
<a:theme xmlns:a="http://schemas.openxmlformats.org/drawingml/2006/main" name="20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2.xml><?xml version="1.0" encoding="utf-8"?>
<a:theme xmlns:a="http://schemas.openxmlformats.org/drawingml/2006/main" name="2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3.xml><?xml version="1.0" encoding="utf-8"?>
<a:theme xmlns:a="http://schemas.openxmlformats.org/drawingml/2006/main" name="2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4.xml><?xml version="1.0" encoding="utf-8"?>
<a:theme xmlns:a="http://schemas.openxmlformats.org/drawingml/2006/main" name="2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5.xml><?xml version="1.0" encoding="utf-8"?>
<a:theme xmlns:a="http://schemas.openxmlformats.org/drawingml/2006/main" name="2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6.xml><?xml version="1.0" encoding="utf-8"?>
<a:theme xmlns:a="http://schemas.openxmlformats.org/drawingml/2006/main" name="25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7.xml><?xml version="1.0" encoding="utf-8"?>
<a:theme xmlns:a="http://schemas.openxmlformats.org/drawingml/2006/main" name="26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8.xml><?xml version="1.0" encoding="utf-8"?>
<a:theme xmlns:a="http://schemas.openxmlformats.org/drawingml/2006/main" name="27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9.xml><?xml version="1.0" encoding="utf-8"?>
<a:theme xmlns:a="http://schemas.openxmlformats.org/drawingml/2006/main" name="28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0.xml><?xml version="1.0" encoding="utf-8"?>
<a:theme xmlns:a="http://schemas.openxmlformats.org/drawingml/2006/main" name="29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1.xml><?xml version="1.0" encoding="utf-8"?>
<a:theme xmlns:a="http://schemas.openxmlformats.org/drawingml/2006/main" name="30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2.xml><?xml version="1.0" encoding="utf-8"?>
<a:theme xmlns:a="http://schemas.openxmlformats.org/drawingml/2006/main" name="3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3.xml><?xml version="1.0" encoding="utf-8"?>
<a:theme xmlns:a="http://schemas.openxmlformats.org/drawingml/2006/main" name="3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4.xml><?xml version="1.0" encoding="utf-8"?>
<a:theme xmlns:a="http://schemas.openxmlformats.org/drawingml/2006/main" name="3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5.xml><?xml version="1.0" encoding="utf-8"?>
<a:theme xmlns:a="http://schemas.openxmlformats.org/drawingml/2006/main" name="3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6.xml><?xml version="1.0" encoding="utf-8"?>
<a:theme xmlns:a="http://schemas.openxmlformats.org/drawingml/2006/main" name="35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7.xml><?xml version="1.0" encoding="utf-8"?>
<a:theme xmlns:a="http://schemas.openxmlformats.org/drawingml/2006/main" name="36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8.xml><?xml version="1.0" encoding="utf-8"?>
<a:theme xmlns:a="http://schemas.openxmlformats.org/drawingml/2006/main" name="37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9.xml><?xml version="1.0" encoding="utf-8"?>
<a:theme xmlns:a="http://schemas.openxmlformats.org/drawingml/2006/main" name="38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5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6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7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9.xml><?xml version="1.0" encoding="utf-8"?>
<a:theme xmlns:a="http://schemas.openxmlformats.org/drawingml/2006/main" name="8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2758</Words>
  <Application>Microsoft Office PowerPoint</Application>
  <PresentationFormat>On-screen Show (4:3)</PresentationFormat>
  <Paragraphs>257</Paragraphs>
  <Slides>39</Slides>
  <Notes>39</Notes>
  <HiddenSlides>0</HiddenSlides>
  <MMClips>0</MMClips>
  <ScaleCrop>false</ScaleCrop>
  <HeadingPairs>
    <vt:vector size="4" baseType="variant">
      <vt:variant>
        <vt:lpstr>Theme</vt:lpstr>
      </vt:variant>
      <vt:variant>
        <vt:i4>39</vt:i4>
      </vt:variant>
      <vt:variant>
        <vt:lpstr>Slide Titles</vt:lpstr>
      </vt:variant>
      <vt:variant>
        <vt:i4>39</vt:i4>
      </vt:variant>
    </vt:vector>
  </HeadingPairs>
  <TitlesOfParts>
    <vt:vector size="78" baseType="lpstr">
      <vt:lpstr>Apex</vt:lpstr>
      <vt:lpstr>1_Apex</vt:lpstr>
      <vt:lpstr>2_Apex</vt:lpstr>
      <vt:lpstr>3_Apex</vt:lpstr>
      <vt:lpstr>4_Apex</vt:lpstr>
      <vt:lpstr>5_Apex</vt:lpstr>
      <vt:lpstr>6_Apex</vt:lpstr>
      <vt:lpstr>7_Apex</vt:lpstr>
      <vt:lpstr>8_Apex</vt:lpstr>
      <vt:lpstr>9_Apex</vt:lpstr>
      <vt:lpstr>10_Apex</vt:lpstr>
      <vt:lpstr>11_Apex</vt:lpstr>
      <vt:lpstr>12_Apex</vt:lpstr>
      <vt:lpstr>13_Apex</vt:lpstr>
      <vt:lpstr>14_Apex</vt:lpstr>
      <vt:lpstr>15_Apex</vt:lpstr>
      <vt:lpstr>16_Apex</vt:lpstr>
      <vt:lpstr>17_Apex</vt:lpstr>
      <vt:lpstr>18_Apex</vt:lpstr>
      <vt:lpstr>19_Apex</vt:lpstr>
      <vt:lpstr>20_Apex</vt:lpstr>
      <vt:lpstr>21_Apex</vt:lpstr>
      <vt:lpstr>22_Apex</vt:lpstr>
      <vt:lpstr>23_Apex</vt:lpstr>
      <vt:lpstr>24_Apex</vt:lpstr>
      <vt:lpstr>25_Apex</vt:lpstr>
      <vt:lpstr>26_Apex</vt:lpstr>
      <vt:lpstr>27_Apex</vt:lpstr>
      <vt:lpstr>28_Apex</vt:lpstr>
      <vt:lpstr>29_Apex</vt:lpstr>
      <vt:lpstr>30_Apex</vt:lpstr>
      <vt:lpstr>31_Apex</vt:lpstr>
      <vt:lpstr>32_Apex</vt:lpstr>
      <vt:lpstr>33_Apex</vt:lpstr>
      <vt:lpstr>34_Apex</vt:lpstr>
      <vt:lpstr>35_Apex</vt:lpstr>
      <vt:lpstr>36_Apex</vt:lpstr>
      <vt:lpstr>37_Apex</vt:lpstr>
      <vt:lpstr>38_Apex</vt:lpstr>
      <vt:lpstr>COLOSSIANS CHAPTER 2</vt:lpstr>
      <vt:lpstr>SUMMARY</vt:lpstr>
      <vt:lpstr>COLOSSIANS 2:1-7 THE APOSTLE OF CHRIST PAUL'S SOLICITUDE</vt:lpstr>
      <vt:lpstr>COLOSSIANS 2:1-7 THE APOSTLE OF CHRIST PAUL'S SOLICITUDE (Cond’t)</vt:lpstr>
      <vt:lpstr>COLOSSIANS 2:1-7 THE APOSTLE OF CHRIST PAUL'S SOLICITUDE (Cond’t)</vt:lpstr>
      <vt:lpstr>COLOSSIANS 2:1-7 THE APOSTLE OF CHRIST PAUL'S SOLICITUDE (Cond’t)</vt:lpstr>
      <vt:lpstr>COLOSSIANS 2:1-7 THE APOSTLE OF CHRIST PAUL'S SOLICITUDE (Cond’t)</vt:lpstr>
      <vt:lpstr>COLOSSIANS 2:1-7 THE APOSTLE OF CHRIST PAUL'S SOLICITUDE (Cond’t)</vt:lpstr>
      <vt:lpstr>COLOSSIANS 2:1-7 THE APOSTLE OF CHRIST PAUL'S SOLICITUDE (Cond’t)</vt:lpstr>
      <vt:lpstr>COLOSSIANS 2:1-7 THE APOSTLE OF CHRIST PAUL'S SOLICITUDE (Cond’t)</vt:lpstr>
      <vt:lpstr>COLOSSIANS 2:1-7 THE APOSTLE OF CHRIST PAUL'S SOLICITUDE (Cond’t)</vt:lpstr>
      <vt:lpstr>COLOSSIANS 2:1-7 THE APOSTLE OF CHRIST PAUL'S SOLICITUDE (Cond’t)</vt:lpstr>
      <vt:lpstr>COLOSSIANS 2:1-7 THE APOSTLE OF CHRIST PAUL'S SOLICITUDE (Cond’t)</vt:lpstr>
      <vt:lpstr>COLOSSIANS 2:8-10 WARNING AGAINST PHILOSOPHY</vt:lpstr>
      <vt:lpstr>COLOSSIANS 2:8-10 WARNING AGAINST PHILOSOPHY</vt:lpstr>
      <vt:lpstr>COLOSSIANS 2:8-10 WARNING AGAINST PHILOSOPHY (Cond’t)</vt:lpstr>
      <vt:lpstr>COLOSSIANS 2:8-10 WARNING AGAINST PHILOSOPHY (Cond’t)</vt:lpstr>
      <vt:lpstr>COLOSSIANS 2:11-17 WARNING AGAINST JUDAISTIC CEREMONIALISM</vt:lpstr>
      <vt:lpstr>COLOSSIANS 2:11-17 WARNING AGAINST JUDAISTIC CEREMONIALISM (Cond’t)</vt:lpstr>
      <vt:lpstr>COLOSSIANS 2:11-17 WARNING AGAINST JUDAISTIC CEREMONIALISM (Cond’t)</vt:lpstr>
      <vt:lpstr>COLOSSIANS 2:11-17 WARNING AGAINST JUDAISTIC CEREMONIALISM (Cond’t)</vt:lpstr>
      <vt:lpstr>COLOSSIANS 2:11-17 WARNING AGAINST JUDAISTIC CEREMONIALISM (Cond’t)</vt:lpstr>
      <vt:lpstr>COLOSSIANS 2:11-17 WARNING AGAINST JUDAISTIC CEREMONIALISM (Cond’t)</vt:lpstr>
      <vt:lpstr>COLOSSIANS 2:11-17 WARNING AGAINST JUDAISTIC CEREMONIALISM (Cond’t)</vt:lpstr>
      <vt:lpstr>COLOSSIANS 2:11-17 WARNING AGAINST JUDAISTIC CEREMONIALISM (Cond’t)</vt:lpstr>
      <vt:lpstr>COLOSSIANS 2:11-17 WARNING AGAINST JUDAISTIC CEREMONIALISM (Cond’t)</vt:lpstr>
      <vt:lpstr>COLOSSIANS 2:11-17 WARNING AGAINST JUDAISTIC CEREMONIALISM (Cond’t)</vt:lpstr>
      <vt:lpstr>COLOSSIANS 2:11-17 WARNING AGAINST JUDAISTIC CEREMONIALISM (Cond’t)</vt:lpstr>
      <vt:lpstr>COLOSSIANS 2:18-19 WARNING AGAINST ANGEL WORSHIP</vt:lpstr>
      <vt:lpstr>COLOSSIANS 2:18-19 WARNING AGAINST ANGEL WORSHIP (Cond’t)</vt:lpstr>
      <vt:lpstr>COLOSSIANS 2:18-19 WARNING AGAINST ANGEL WORSHIP (Cond’t)</vt:lpstr>
      <vt:lpstr>COLOSSIANS 2:18-19 WARNING AGAINST ANGEL WORSHIP (Cond’t)</vt:lpstr>
      <vt:lpstr>COLOSSIANS 2:20-23 WARNING AGAINST ASCETICISM (Cond’t)</vt:lpstr>
      <vt:lpstr>COLOSSIANS 2:20-23 WARNING AGAINST ASCETICISM (Cond’t)</vt:lpstr>
      <vt:lpstr>COLOSSIANS 2:20-23 WARNING AGAINST ASCETICISM (Cond’t)</vt:lpstr>
      <vt:lpstr>COLOSSIANS 2:20-23 WARNING AGAINST ASCETICISM (Cond’t)</vt:lpstr>
      <vt:lpstr>COLOSSIANS 2:20-23 WARNING AGAINST ASCETICISM (Cond’t)</vt:lpstr>
      <vt:lpstr>COLOSSIANS 2:20-23 WARNING AGAINST ASCETICISM (Cond’t)</vt:lpstr>
      <vt:lpstr>THIS CONCLUDES  COLOSSIANS CHAPTER 2</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Herman</dc:creator>
  <cp:lastModifiedBy>Herman</cp:lastModifiedBy>
  <cp:revision>2</cp:revision>
  <dcterms:created xsi:type="dcterms:W3CDTF">2022-10-03T01:16:29Z</dcterms:created>
  <dcterms:modified xsi:type="dcterms:W3CDTF">2022-10-03T01:28:38Z</dcterms:modified>
</cp:coreProperties>
</file>