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4.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6.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7.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8.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19.xml" ContentType="application/vnd.openxmlformats-officedocument.theme+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20.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21.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2.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3.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24.xml" ContentType="application/vnd.openxmlformats-officedocument.theme+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5.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26.xml" ContentType="application/vnd.openxmlformats-officedocument.theme+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27.xml" ContentType="application/vnd.openxmlformats-officedocument.theme+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theme/theme28.xml" ContentType="application/vnd.openxmlformats-officedocument.theme+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theme/theme29.xml" ContentType="application/vnd.openxmlformats-officedocument.theme+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theme/theme30.xml" ContentType="application/vnd.openxmlformats-officedocument.theme+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theme/theme31.xml" ContentType="application/vnd.openxmlformats-officedocument.theme+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theme/theme32.xml" ContentType="application/vnd.openxmlformats-officedocument.theme+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3.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theme/theme34.xml" ContentType="application/vnd.openxmlformats-officedocument.theme+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theme/theme35.xml" ContentType="application/vnd.openxmlformats-officedocument.theme+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theme/theme36.xml" ContentType="application/vnd.openxmlformats-officedocument.theme+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theme/theme37.xml" ContentType="application/vnd.openxmlformats-officedocument.theme+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theme/theme38.xml" ContentType="application/vnd.openxmlformats-officedocument.theme+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theme/theme39.xml" ContentType="application/vnd.openxmlformats-officedocument.theme+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theme/theme40.xml" ContentType="application/vnd.openxmlformats-officedocument.theme+xml"/>
  <Override PartName="/ppt/theme/theme4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9" r:id="rId4"/>
    <p:sldMasterId id="2147483712" r:id="rId5"/>
    <p:sldMasterId id="2147483725" r:id="rId6"/>
    <p:sldMasterId id="2147483738" r:id="rId7"/>
    <p:sldMasterId id="2147483751" r:id="rId8"/>
    <p:sldMasterId id="2147483764" r:id="rId9"/>
    <p:sldMasterId id="2147483777" r:id="rId10"/>
    <p:sldMasterId id="2147483790" r:id="rId11"/>
    <p:sldMasterId id="2147483803" r:id="rId12"/>
    <p:sldMasterId id="2147483816" r:id="rId13"/>
    <p:sldMasterId id="2147483829" r:id="rId14"/>
    <p:sldMasterId id="2147483842" r:id="rId15"/>
    <p:sldMasterId id="2147483855" r:id="rId16"/>
    <p:sldMasterId id="2147483868" r:id="rId17"/>
    <p:sldMasterId id="2147483881" r:id="rId18"/>
    <p:sldMasterId id="2147483894" r:id="rId19"/>
    <p:sldMasterId id="2147483907" r:id="rId20"/>
    <p:sldMasterId id="2147483920" r:id="rId21"/>
    <p:sldMasterId id="2147483933" r:id="rId22"/>
    <p:sldMasterId id="2147483946" r:id="rId23"/>
    <p:sldMasterId id="2147483959" r:id="rId24"/>
    <p:sldMasterId id="2147483972" r:id="rId25"/>
    <p:sldMasterId id="2147483985" r:id="rId26"/>
    <p:sldMasterId id="2147483998" r:id="rId27"/>
    <p:sldMasterId id="2147484011" r:id="rId28"/>
    <p:sldMasterId id="2147484024" r:id="rId29"/>
    <p:sldMasterId id="2147484037" r:id="rId30"/>
    <p:sldMasterId id="2147484050" r:id="rId31"/>
    <p:sldMasterId id="2147484063" r:id="rId32"/>
    <p:sldMasterId id="2147484076" r:id="rId33"/>
    <p:sldMasterId id="2147484089" r:id="rId34"/>
    <p:sldMasterId id="2147484102" r:id="rId35"/>
    <p:sldMasterId id="2147484115" r:id="rId36"/>
    <p:sldMasterId id="2147484128" r:id="rId37"/>
    <p:sldMasterId id="2147484141" r:id="rId38"/>
    <p:sldMasterId id="2147484154" r:id="rId39"/>
    <p:sldMasterId id="2147484167" r:id="rId40"/>
  </p:sldMasterIdLst>
  <p:notesMasterIdLst>
    <p:notesMasterId r:id="rId81"/>
  </p:notesMasterIdLst>
  <p:sldIdLst>
    <p:sldId id="257" r:id="rId41"/>
    <p:sldId id="258" r:id="rId42"/>
    <p:sldId id="259" r:id="rId43"/>
    <p:sldId id="260" r:id="rId44"/>
    <p:sldId id="261" r:id="rId45"/>
    <p:sldId id="262" r:id="rId46"/>
    <p:sldId id="263" r:id="rId47"/>
    <p:sldId id="264" r:id="rId48"/>
    <p:sldId id="265" r:id="rId49"/>
    <p:sldId id="266" r:id="rId50"/>
    <p:sldId id="267" r:id="rId51"/>
    <p:sldId id="268" r:id="rId52"/>
    <p:sldId id="269" r:id="rId53"/>
    <p:sldId id="270" r:id="rId54"/>
    <p:sldId id="271" r:id="rId55"/>
    <p:sldId id="272" r:id="rId56"/>
    <p:sldId id="273" r:id="rId57"/>
    <p:sldId id="274" r:id="rId58"/>
    <p:sldId id="275" r:id="rId59"/>
    <p:sldId id="276" r:id="rId60"/>
    <p:sldId id="277" r:id="rId61"/>
    <p:sldId id="278" r:id="rId62"/>
    <p:sldId id="279" r:id="rId63"/>
    <p:sldId id="280" r:id="rId64"/>
    <p:sldId id="281" r:id="rId65"/>
    <p:sldId id="282" r:id="rId66"/>
    <p:sldId id="283" r:id="rId67"/>
    <p:sldId id="284" r:id="rId68"/>
    <p:sldId id="285" r:id="rId69"/>
    <p:sldId id="286" r:id="rId70"/>
    <p:sldId id="287" r:id="rId71"/>
    <p:sldId id="288" r:id="rId72"/>
    <p:sldId id="289" r:id="rId73"/>
    <p:sldId id="290" r:id="rId74"/>
    <p:sldId id="291" r:id="rId75"/>
    <p:sldId id="292" r:id="rId76"/>
    <p:sldId id="293" r:id="rId77"/>
    <p:sldId id="294" r:id="rId78"/>
    <p:sldId id="295" r:id="rId79"/>
    <p:sldId id="296"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2.xml"/><Relationship Id="rId47" Type="http://schemas.openxmlformats.org/officeDocument/2006/relationships/slide" Target="slides/slide7.xml"/><Relationship Id="rId63" Type="http://schemas.openxmlformats.org/officeDocument/2006/relationships/slide" Target="slides/slide23.xml"/><Relationship Id="rId68" Type="http://schemas.openxmlformats.org/officeDocument/2006/relationships/slide" Target="slides/slide28.xml"/><Relationship Id="rId84" Type="http://schemas.openxmlformats.org/officeDocument/2006/relationships/theme" Target="theme/theme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13.xml"/><Relationship Id="rId58" Type="http://schemas.openxmlformats.org/officeDocument/2006/relationships/slide" Target="slides/slide18.xml"/><Relationship Id="rId74" Type="http://schemas.openxmlformats.org/officeDocument/2006/relationships/slide" Target="slides/slide34.xml"/><Relationship Id="rId79" Type="http://schemas.openxmlformats.org/officeDocument/2006/relationships/slide" Target="slides/slide39.xml"/><Relationship Id="rId5" Type="http://schemas.openxmlformats.org/officeDocument/2006/relationships/slideMaster" Target="slideMasters/slideMaster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3.xml"/><Relationship Id="rId48" Type="http://schemas.openxmlformats.org/officeDocument/2006/relationships/slide" Target="slides/slide8.xml"/><Relationship Id="rId56" Type="http://schemas.openxmlformats.org/officeDocument/2006/relationships/slide" Target="slides/slide16.xml"/><Relationship Id="rId64" Type="http://schemas.openxmlformats.org/officeDocument/2006/relationships/slide" Target="slides/slide24.xml"/><Relationship Id="rId69" Type="http://schemas.openxmlformats.org/officeDocument/2006/relationships/slide" Target="slides/slide29.xml"/><Relationship Id="rId77" Type="http://schemas.openxmlformats.org/officeDocument/2006/relationships/slide" Target="slides/slide37.xml"/><Relationship Id="rId8" Type="http://schemas.openxmlformats.org/officeDocument/2006/relationships/slideMaster" Target="slideMasters/slideMaster8.xml"/><Relationship Id="rId51" Type="http://schemas.openxmlformats.org/officeDocument/2006/relationships/slide" Target="slides/slide11.xml"/><Relationship Id="rId72" Type="http://schemas.openxmlformats.org/officeDocument/2006/relationships/slide" Target="slides/slide32.xml"/><Relationship Id="rId80" Type="http://schemas.openxmlformats.org/officeDocument/2006/relationships/slide" Target="slides/slide40.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6.xml"/><Relationship Id="rId59" Type="http://schemas.openxmlformats.org/officeDocument/2006/relationships/slide" Target="slides/slide19.xml"/><Relationship Id="rId67" Type="http://schemas.openxmlformats.org/officeDocument/2006/relationships/slide" Target="slides/slide27.xml"/><Relationship Id="rId20" Type="http://schemas.openxmlformats.org/officeDocument/2006/relationships/slideMaster" Target="slideMasters/slideMaster20.xml"/><Relationship Id="rId41" Type="http://schemas.openxmlformats.org/officeDocument/2006/relationships/slide" Target="slides/slide1.xml"/><Relationship Id="rId54" Type="http://schemas.openxmlformats.org/officeDocument/2006/relationships/slide" Target="slides/slide14.xml"/><Relationship Id="rId62" Type="http://schemas.openxmlformats.org/officeDocument/2006/relationships/slide" Target="slides/slide22.xml"/><Relationship Id="rId70" Type="http://schemas.openxmlformats.org/officeDocument/2006/relationships/slide" Target="slides/slide30.xml"/><Relationship Id="rId75" Type="http://schemas.openxmlformats.org/officeDocument/2006/relationships/slide" Target="slides/slide35.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9.xml"/><Relationship Id="rId57" Type="http://schemas.openxmlformats.org/officeDocument/2006/relationships/slide" Target="slides/slide1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4.xml"/><Relationship Id="rId52" Type="http://schemas.openxmlformats.org/officeDocument/2006/relationships/slide" Target="slides/slide12.xml"/><Relationship Id="rId60" Type="http://schemas.openxmlformats.org/officeDocument/2006/relationships/slide" Target="slides/slide20.xml"/><Relationship Id="rId65" Type="http://schemas.openxmlformats.org/officeDocument/2006/relationships/slide" Target="slides/slide25.xml"/><Relationship Id="rId73" Type="http://schemas.openxmlformats.org/officeDocument/2006/relationships/slide" Target="slides/slide33.xml"/><Relationship Id="rId78" Type="http://schemas.openxmlformats.org/officeDocument/2006/relationships/slide" Target="slides/slide38.xml"/><Relationship Id="rId8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34" Type="http://schemas.openxmlformats.org/officeDocument/2006/relationships/slideMaster" Target="slideMasters/slideMaster34.xml"/><Relationship Id="rId50" Type="http://schemas.openxmlformats.org/officeDocument/2006/relationships/slide" Target="slides/slide10.xml"/><Relationship Id="rId55" Type="http://schemas.openxmlformats.org/officeDocument/2006/relationships/slide" Target="slides/slide15.xml"/><Relationship Id="rId76" Type="http://schemas.openxmlformats.org/officeDocument/2006/relationships/slide" Target="slides/slide36.xml"/><Relationship Id="rId7" Type="http://schemas.openxmlformats.org/officeDocument/2006/relationships/slideMaster" Target="slideMasters/slideMaster7.xml"/><Relationship Id="rId71" Type="http://schemas.openxmlformats.org/officeDocument/2006/relationships/slide" Target="slides/slide31.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 Target="slides/slide5.xml"/><Relationship Id="rId66" Type="http://schemas.openxmlformats.org/officeDocument/2006/relationships/slide" Target="slides/slide26.xml"/><Relationship Id="rId61" Type="http://schemas.openxmlformats.org/officeDocument/2006/relationships/slide" Target="slides/slide21.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B41AC6-9042-4554-A9C3-264EC732A603}" type="datetimeFigureOut">
              <a:rPr lang="en-US" smtClean="0"/>
              <a:t>7/4/2022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A587D0-7C25-41E5-9586-7501E4B0A02B}" type="slidenum">
              <a:rPr lang="en-US" smtClean="0"/>
              <a:t>‹#›</a:t>
            </a:fld>
            <a:endParaRPr lang="en-US"/>
          </a:p>
        </p:txBody>
      </p:sp>
    </p:spTree>
    <p:extLst>
      <p:ext uri="{BB962C8B-B14F-4D97-AF65-F5344CB8AC3E}">
        <p14:creationId xmlns:p14="http://schemas.microsoft.com/office/powerpoint/2010/main" val="452452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7/4/2022 10:38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7/4/2022 10:42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7/4/2022 10:42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7/4/2022 10:42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12</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7/4/2022 10:42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7/4/2022 10:43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7/4/2022 10:43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7/4/2022 10:43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7/4/2022 10:43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7/4/2022 10:43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18</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7/4/2022 10:44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19</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7/4/2022 10:39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7/4/2022 10:44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20</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7/4/2022 10:45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21</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Rom. 1:16-For I am not ashamed of the gospel of Christ: for it is the power of God unto salvation to every one that believeth; to the Jew first, and also to the Greek.</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7/4/2022 10:45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22</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7/4/2022 10:45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23</a:t>
            </a:fld>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7/4/2022 10:45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24</a:t>
            </a:fld>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7/4/2022 10:46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25</a:t>
            </a:fld>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7/4/2022 10:46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26</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7/4/2022 10:46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27</a:t>
            </a:fld>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7/4/2022 10:47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28</a:t>
            </a:fld>
            <a:endParaRPr 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7/4/2022 10:47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29</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7/4/2022 10:39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7/4/2022 10:47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30</a:t>
            </a:fld>
            <a:endParaRPr 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7/4/2022 10:47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31</a:t>
            </a:fld>
            <a:endParaRPr lang="en-U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7/4/2022 10:48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32</a:t>
            </a:fld>
            <a:endParaRPr 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John 1:18-No man hath seen God at any time; the only begotten Son, which is in the bosom of the Father, he hath declared him.</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7/4/2022 10:48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33</a:t>
            </a:fld>
            <a:endParaRPr lang="en-US"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7/4/2022 10:48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34</a:t>
            </a:fld>
            <a:endParaRPr lang="en-US"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7/4/2022 10:49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35</a:t>
            </a:fld>
            <a:endParaRPr lang="en-US"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7/4/2022 10:49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36</a:t>
            </a:fld>
            <a:endParaRPr lang="en-US" dirty="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7/4/2022 10:49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37</a:t>
            </a:fld>
            <a:endParaRPr lang="en-US" dirty="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7/4/2022 10:49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38</a:t>
            </a:fld>
            <a:endParaRPr lang="en-US" dirty="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7/4/2022 10:50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39</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5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932C8A9-97A5-4D4F-A4CA-CC18FE53BF93}" type="slidenum">
              <a:rPr lang="en-US" altLang="en-US" smtClean="0">
                <a:solidFill>
                  <a:srgbClr val="000000"/>
                </a:solidFill>
              </a:rPr>
              <a:pPr eaLnBrk="1" hangingPunct="1">
                <a:spcBef>
                  <a:spcPct val="0"/>
                </a:spcBef>
              </a:pPr>
              <a:t>4</a:t>
            </a:fld>
            <a:endParaRPr lang="en-US" altLang="en-US" smtClean="0">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7/4/2022 10:50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40</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7/4/2022 10:40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7/4/2022 10:40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7/4/2022 10:40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7/4/2022 10:41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7/4/2022 10:41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875207573"/>
      </p:ext>
    </p:extLst>
  </p:cSld>
  <p:clrMapOvr>
    <a:masterClrMapping/>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45653168"/>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94767450"/>
      </p:ext>
    </p:extLst>
  </p:cSld>
  <p:clrMapOvr>
    <a:masterClrMapping/>
  </p:clrMapOvr>
  <p:transition>
    <p:wipe dir="d"/>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48940149"/>
      </p:ext>
    </p:extLst>
  </p:cSld>
  <p:clrMapOvr>
    <a:masterClrMapping/>
  </p:clrMapOvr>
  <p:transition>
    <p:wipe dir="d"/>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14963706"/>
      </p:ext>
    </p:extLst>
  </p:cSld>
  <p:clrMapOvr>
    <a:masterClrMapping/>
  </p:clrMapOvr>
  <p:transition>
    <p:wipe dir="d"/>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97992927"/>
      </p:ext>
    </p:extLst>
  </p:cSld>
  <p:clrMapOvr>
    <a:masterClrMapping/>
  </p:clrMapOvr>
  <p:transition>
    <p:wipe dir="d"/>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2381829"/>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77082201"/>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90552594"/>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3429051"/>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0486246"/>
      </p:ext>
    </p:extLst>
  </p:cSld>
  <p:clrMapOvr>
    <a:masterClrMapping/>
  </p:clrMapOvr>
  <p:transition>
    <p:wipe dir="d"/>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599112231"/>
      </p:ext>
    </p:extLst>
  </p:cSld>
  <p:clrMapOvr>
    <a:masterClrMapping/>
  </p:clrMapOvr>
  <p:transition>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49614588"/>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51502973"/>
      </p:ext>
    </p:extLst>
  </p:cSld>
  <p:clrMapOvr>
    <a:masterClrMapping/>
  </p:clrMapOvr>
  <p:transition>
    <p:wipe dir="d"/>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30044971"/>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53307882"/>
      </p:ext>
    </p:extLst>
  </p:cSld>
  <p:clrMapOvr>
    <a:masterClrMapping/>
  </p:clrMapOvr>
  <p:transition>
    <p:wipe dir="d"/>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29646804"/>
      </p:ext>
    </p:extLst>
  </p:cSld>
  <p:clrMapOvr>
    <a:masterClrMapping/>
  </p:clrMapOvr>
  <p:transition>
    <p:wipe dir="d"/>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53625802"/>
      </p:ext>
    </p:extLst>
  </p:cSld>
  <p:clrMapOvr>
    <a:masterClrMapping/>
  </p:clrMapOvr>
  <p:transition>
    <p:wipe dir="d"/>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12550165"/>
      </p:ext>
    </p:extLst>
  </p:cSld>
  <p:clrMapOvr>
    <a:masterClrMapping/>
  </p:clrMapOvr>
  <p:transition>
    <p:wipe dir="d"/>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15007377"/>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39732228"/>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06213808"/>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6018449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8227323"/>
      </p:ext>
    </p:extLst>
  </p:cSld>
  <p:clrMapOvr>
    <a:masterClrMapping/>
  </p:clrMapOvr>
  <p:transition>
    <p:wipe dir="d"/>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66812655"/>
      </p:ext>
    </p:extLst>
  </p:cSld>
  <p:clrMapOvr>
    <a:masterClrMapping/>
  </p:clrMapOvr>
  <p:transition>
    <p:wipe dir="d"/>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37355782"/>
      </p:ext>
    </p:extLst>
  </p:cSld>
  <p:clrMapOvr>
    <a:masterClrMapping/>
  </p:clrMapOvr>
  <p:transition>
    <p:wipe dir="d"/>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73079735"/>
      </p:ext>
    </p:extLst>
  </p:cSld>
  <p:clrMapOvr>
    <a:masterClrMapping/>
  </p:clrMapOvr>
  <p:transition>
    <p:wipe dir="d"/>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50414960"/>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79816502"/>
      </p:ext>
    </p:extLst>
  </p:cSld>
  <p:clrMapOvr>
    <a:masterClrMapping/>
  </p:clrMapOvr>
  <p:transition>
    <p:wipe dir="d"/>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33262737"/>
      </p:ext>
    </p:extLst>
  </p:cSld>
  <p:clrMapOvr>
    <a:masterClrMapping/>
  </p:clrMapOvr>
  <p:transition>
    <p:wipe dir="d"/>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35369794"/>
      </p:ext>
    </p:extLst>
  </p:cSld>
  <p:clrMapOvr>
    <a:masterClrMapping/>
  </p:clrMapOvr>
  <p:transition>
    <p:wipe dir="d"/>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26689781"/>
      </p:ext>
    </p:extLst>
  </p:cSld>
  <p:clrMapOvr>
    <a:masterClrMapping/>
  </p:clrMapOvr>
  <p:transition>
    <p:wipe dir="d"/>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71840446"/>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8607041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911314162"/>
      </p:ext>
    </p:extLst>
  </p:cSld>
  <p:clrMapOvr>
    <a:masterClrMapping/>
  </p:clrMapOvr>
  <p:transition>
    <p:wipe dir="d"/>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52076854"/>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691370"/>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05131896"/>
      </p:ext>
    </p:extLst>
  </p:cSld>
  <p:clrMapOvr>
    <a:masterClrMapping/>
  </p:clrMapOvr>
  <p:transition>
    <p:wipe dir="d"/>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218316843"/>
      </p:ext>
    </p:extLst>
  </p:cSld>
  <p:clrMapOvr>
    <a:masterClrMapping/>
  </p:clrMapOvr>
  <p:transition>
    <p:wipe dir="d"/>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22183249"/>
      </p:ext>
    </p:extLst>
  </p:cSld>
  <p:clrMapOvr>
    <a:masterClrMapping/>
  </p:clrMapOvr>
  <p:transition>
    <p:wipe dir="d"/>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14516888"/>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29768030"/>
      </p:ext>
    </p:extLst>
  </p:cSld>
  <p:clrMapOvr>
    <a:masterClrMapping/>
  </p:clrMapOvr>
  <p:transition>
    <p:wipe dir="d"/>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15133464"/>
      </p:ext>
    </p:extLst>
  </p:cSld>
  <p:clrMapOvr>
    <a:masterClrMapping/>
  </p:clrMapOvr>
  <p:transition>
    <p:wipe dir="d"/>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63591833"/>
      </p:ext>
    </p:extLst>
  </p:cSld>
  <p:clrMapOvr>
    <a:masterClrMapping/>
  </p:clrMapOvr>
  <p:transition>
    <p:wipe dir="d"/>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25128231"/>
      </p:ext>
    </p:extLst>
  </p:cSld>
  <p:clrMapOvr>
    <a:masterClrMapping/>
  </p:clrMapOvr>
  <p:transition>
    <p:wipe dir="d"/>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01200378"/>
      </p:ext>
    </p:extLst>
  </p:cSld>
  <p:clrMapOvr>
    <a:masterClrMapping/>
  </p:clrMapOvr>
  <p:transition>
    <p:wipe dir="d"/>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36047235"/>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31630200"/>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1648970"/>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1463753"/>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55641724"/>
      </p:ext>
    </p:extLst>
  </p:cSld>
  <p:clrMapOvr>
    <a:masterClrMapping/>
  </p:clrMapOvr>
  <p:transition>
    <p:wipe dir="d"/>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081400493"/>
      </p:ext>
    </p:extLst>
  </p:cSld>
  <p:clrMapOvr>
    <a:masterClrMapping/>
  </p:clrMapOvr>
  <p:transition>
    <p:wipe dir="d"/>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52240911"/>
      </p:ext>
    </p:extLst>
  </p:cSld>
  <p:clrMapOvr>
    <a:masterClrMapping/>
  </p:clrMapOvr>
  <p:transition>
    <p:wipe dir="d"/>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46822908"/>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66539505"/>
      </p:ext>
    </p:extLst>
  </p:cSld>
  <p:clrMapOvr>
    <a:masterClrMapping/>
  </p:clrMapOvr>
  <p:transition>
    <p:wipe dir="d"/>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61443660"/>
      </p:ext>
    </p:extLst>
  </p:cSld>
  <p:clrMapOvr>
    <a:masterClrMapping/>
  </p:clrMapOvr>
  <p:transition>
    <p:wipe dir="d"/>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88807482"/>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88523995"/>
      </p:ext>
    </p:extLst>
  </p:cSld>
  <p:clrMapOvr>
    <a:masterClrMapping/>
  </p:clrMapOvr>
  <p:transition>
    <p:wipe dir="d"/>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57734855"/>
      </p:ext>
    </p:extLst>
  </p:cSld>
  <p:clrMapOvr>
    <a:masterClrMapping/>
  </p:clrMapOvr>
  <p:transition>
    <p:wipe dir="d"/>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46524592"/>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18065116"/>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77063980"/>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74757263"/>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75692345"/>
      </p:ext>
    </p:extLst>
  </p:cSld>
  <p:clrMapOvr>
    <a:masterClrMapping/>
  </p:clrMapOvr>
  <p:transition>
    <p:wipe dir="d"/>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4084120218"/>
      </p:ext>
    </p:extLst>
  </p:cSld>
  <p:clrMapOvr>
    <a:masterClrMapping/>
  </p:clrMapOvr>
  <p:transition>
    <p:wipe dir="d"/>
  </p:transition>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53647094"/>
      </p:ext>
    </p:extLst>
  </p:cSld>
  <p:clrMapOvr>
    <a:masterClrMapping/>
  </p:clrMapOvr>
  <p:transition>
    <p:wipe dir="d"/>
  </p:transition>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5132162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51165551"/>
      </p:ext>
    </p:extLst>
  </p:cSld>
  <p:clrMapOvr>
    <a:masterClrMapping/>
  </p:clrMapOvr>
  <p:transition>
    <p:wipe dir="d"/>
  </p:transition>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63744689"/>
      </p:ext>
    </p:extLst>
  </p:cSld>
  <p:clrMapOvr>
    <a:masterClrMapping/>
  </p:clrMapOvr>
  <p:transition>
    <p:wipe dir="d"/>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94366741"/>
      </p:ext>
    </p:extLst>
  </p:cSld>
  <p:clrMapOvr>
    <a:masterClrMapping/>
  </p:clrMapOvr>
  <p:transition>
    <p:wipe dir="d"/>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8287792"/>
      </p:ext>
    </p:extLst>
  </p:cSld>
  <p:clrMapOvr>
    <a:masterClrMapping/>
  </p:clrMapOvr>
  <p:transition>
    <p:wipe dir="d"/>
  </p:transition>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18306325"/>
      </p:ext>
    </p:extLst>
  </p:cSld>
  <p:clrMapOvr>
    <a:masterClrMapping/>
  </p:clrMapOvr>
  <p:transition>
    <p:wipe dir="d"/>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27579209"/>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22293637"/>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26975179"/>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15523567"/>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78743622"/>
      </p:ext>
    </p:extLst>
  </p:cSld>
  <p:clrMapOvr>
    <a:masterClrMapping/>
  </p:clrMapOvr>
  <p:transition>
    <p:wipe dir="d"/>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89603593"/>
      </p:ext>
    </p:extLst>
  </p:cSld>
  <p:clrMapOvr>
    <a:masterClrMapping/>
  </p:clrMapOvr>
  <p:transition>
    <p:wipe dir="d"/>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48926958"/>
      </p:ext>
    </p:extLst>
  </p:cSld>
  <p:clrMapOvr>
    <a:masterClrMapping/>
  </p:clrMapOvr>
  <p:transition>
    <p:wipe dir="d"/>
  </p:transition>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77549342"/>
      </p:ext>
    </p:extLst>
  </p:cSld>
  <p:clrMapOvr>
    <a:masterClrMapping/>
  </p:clrMapOvr>
  <p:transition>
    <p:wipe dir="d"/>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29474968"/>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07141554"/>
      </p:ext>
    </p:extLst>
  </p:cSld>
  <p:clrMapOvr>
    <a:masterClrMapping/>
  </p:clrMapOvr>
  <p:transition>
    <p:wipe dir="d"/>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26706721"/>
      </p:ext>
    </p:extLst>
  </p:cSld>
  <p:clrMapOvr>
    <a:masterClrMapping/>
  </p:clrMapOvr>
  <p:transition>
    <p:wipe dir="d"/>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49427839"/>
      </p:ext>
    </p:extLst>
  </p:cSld>
  <p:clrMapOvr>
    <a:masterClrMapping/>
  </p:clrMapOvr>
  <p:transition>
    <p:wipe dir="d"/>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25302987"/>
      </p:ext>
    </p:extLst>
  </p:cSld>
  <p:clrMapOvr>
    <a:masterClrMapping/>
  </p:clrMapOvr>
  <p:transition>
    <p:wipe dir="d"/>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99434050"/>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46800450"/>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715814"/>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7081251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85639035"/>
      </p:ext>
    </p:extLst>
  </p:cSld>
  <p:clrMapOvr>
    <a:masterClrMapping/>
  </p:clrMapOvr>
  <p:transition>
    <p:wipe dir="d"/>
  </p:transition>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94109914"/>
      </p:ext>
    </p:extLst>
  </p:cSld>
  <p:clrMapOvr>
    <a:masterClrMapping/>
  </p:clrMapOvr>
  <p:transition>
    <p:wipe dir="d"/>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835318204"/>
      </p:ext>
    </p:extLst>
  </p:cSld>
  <p:clrMapOvr>
    <a:masterClrMapping/>
  </p:clrMapOvr>
  <p:transition>
    <p:wipe dir="d"/>
  </p:transition>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76146006"/>
      </p:ext>
    </p:extLst>
  </p:cSld>
  <p:clrMapOvr>
    <a:masterClrMapping/>
  </p:clrMapOvr>
  <p:transition>
    <p:wipe dir="d"/>
  </p:transition>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97836330"/>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12173272"/>
      </p:ext>
    </p:extLst>
  </p:cSld>
  <p:clrMapOvr>
    <a:masterClrMapping/>
  </p:clrMapOvr>
  <p:transition>
    <p:wipe dir="d"/>
  </p:transition>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65278191"/>
      </p:ext>
    </p:extLst>
  </p:cSld>
  <p:clrMapOvr>
    <a:masterClrMapping/>
  </p:clrMapOvr>
  <p:transition>
    <p:wipe dir="d"/>
  </p:transition>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1428962"/>
      </p:ext>
    </p:extLst>
  </p:cSld>
  <p:clrMapOvr>
    <a:masterClrMapping/>
  </p:clrMapOvr>
  <p:transition>
    <p:wipe dir="d"/>
  </p:transition>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44009506"/>
      </p:ext>
    </p:extLst>
  </p:cSld>
  <p:clrMapOvr>
    <a:masterClrMapping/>
  </p:clrMapOvr>
  <p:transition>
    <p:wipe dir="d"/>
  </p:transition>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14959770"/>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5871141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38886753"/>
      </p:ext>
    </p:extLst>
  </p:cSld>
  <p:clrMapOvr>
    <a:masterClrMapping/>
  </p:clrMapOvr>
  <p:transition>
    <p:wipe dir="d"/>
  </p:transition>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89585131"/>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58229674"/>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5522393"/>
      </p:ext>
    </p:extLst>
  </p:cSld>
  <p:clrMapOvr>
    <a:masterClrMapping/>
  </p:clrMapOvr>
  <p:transition>
    <p:wipe dir="d"/>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941162705"/>
      </p:ext>
    </p:extLst>
  </p:cSld>
  <p:clrMapOvr>
    <a:masterClrMapping/>
  </p:clrMapOvr>
  <p:transition>
    <p:wipe dir="d"/>
  </p:transition>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9894078"/>
      </p:ext>
    </p:extLst>
  </p:cSld>
  <p:clrMapOvr>
    <a:masterClrMapping/>
  </p:clrMapOvr>
  <p:transition>
    <p:wipe dir="d"/>
  </p:transition>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21259414"/>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64981924"/>
      </p:ext>
    </p:extLst>
  </p:cSld>
  <p:clrMapOvr>
    <a:masterClrMapping/>
  </p:clrMapOvr>
  <p:transition>
    <p:wipe dir="d"/>
  </p:transition>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64428660"/>
      </p:ext>
    </p:extLst>
  </p:cSld>
  <p:clrMapOvr>
    <a:masterClrMapping/>
  </p:clrMapOvr>
  <p:transition>
    <p:wipe dir="d"/>
  </p:transition>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73177160"/>
      </p:ext>
    </p:extLst>
  </p:cSld>
  <p:clrMapOvr>
    <a:masterClrMapping/>
  </p:clrMapOvr>
  <p:transition>
    <p:wipe dir="d"/>
  </p:transition>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69969369"/>
      </p:ext>
    </p:extLst>
  </p:cSld>
  <p:clrMapOvr>
    <a:masterClrMapping/>
  </p:clrMapOvr>
  <p:transition>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58717740"/>
      </p:ext>
    </p:extLst>
  </p:cSld>
  <p:clrMapOvr>
    <a:masterClrMapping/>
  </p:clrMapOvr>
  <p:transition>
    <p:wipe dir="d"/>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07471740"/>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60471048"/>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70970224"/>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94353056"/>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53540022"/>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60552776"/>
      </p:ext>
    </p:extLst>
  </p:cSld>
  <p:clrMapOvr>
    <a:masterClrMapping/>
  </p:clrMapOvr>
  <p:transition>
    <p:wipe dir="d"/>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080078988"/>
      </p:ext>
    </p:extLst>
  </p:cSld>
  <p:clrMapOvr>
    <a:masterClrMapping/>
  </p:clrMapOvr>
  <p:transition>
    <p:wipe dir="d"/>
  </p:transition>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62826632"/>
      </p:ext>
    </p:extLst>
  </p:cSld>
  <p:clrMapOvr>
    <a:masterClrMapping/>
  </p:clrMapOvr>
  <p:transition>
    <p:wipe dir="d"/>
  </p:transition>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02940729"/>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79132068"/>
      </p:ext>
    </p:extLst>
  </p:cSld>
  <p:clrMapOvr>
    <a:masterClrMapping/>
  </p:clrMapOvr>
  <p:transition>
    <p:wipe dir="d"/>
  </p:transition>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05901709"/>
      </p:ext>
    </p:extLst>
  </p:cSld>
  <p:clrMapOvr>
    <a:masterClrMapping/>
  </p:clrMapOvr>
  <p:transition>
    <p:wipe dir="d"/>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40340210"/>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550056"/>
      </p:ext>
    </p:extLst>
  </p:cSld>
  <p:clrMapOvr>
    <a:masterClrMapping/>
  </p:clrMapOvr>
  <p:transition>
    <p:wipe dir="d"/>
  </p:transition>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44313323"/>
      </p:ext>
    </p:extLst>
  </p:cSld>
  <p:clrMapOvr>
    <a:masterClrMapping/>
  </p:clrMapOvr>
  <p:transition>
    <p:wipe dir="d"/>
  </p:transition>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01998329"/>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86603669"/>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34390217"/>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83690882"/>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63165444"/>
      </p:ext>
    </p:extLst>
  </p:cSld>
  <p:clrMapOvr>
    <a:masterClrMapping/>
  </p:clrMapOvr>
  <p:transition>
    <p:wipe dir="d"/>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779738885"/>
      </p:ext>
    </p:extLst>
  </p:cSld>
  <p:clrMapOvr>
    <a:masterClrMapping/>
  </p:clrMapOvr>
  <p:transition>
    <p:wipe dir="d"/>
  </p:transition>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48253462"/>
      </p:ext>
    </p:extLst>
  </p:cSld>
  <p:clrMapOvr>
    <a:masterClrMapping/>
  </p:clrMapOvr>
  <p:transition>
    <p:wipe dir="d"/>
  </p:transition>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5371555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22740802"/>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49419405"/>
      </p:ext>
    </p:extLst>
  </p:cSld>
  <p:clrMapOvr>
    <a:masterClrMapping/>
  </p:clrMapOvr>
  <p:transition>
    <p:wipe dir="d"/>
  </p:transition>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14102963"/>
      </p:ext>
    </p:extLst>
  </p:cSld>
  <p:clrMapOvr>
    <a:masterClrMapping/>
  </p:clrMapOvr>
  <p:transition>
    <p:wipe dir="d"/>
  </p:transition>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15696126"/>
      </p:ext>
    </p:extLst>
  </p:cSld>
  <p:clrMapOvr>
    <a:masterClrMapping/>
  </p:clrMapOvr>
  <p:transition>
    <p:wipe dir="d"/>
  </p:transition>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2702449"/>
      </p:ext>
    </p:extLst>
  </p:cSld>
  <p:clrMapOvr>
    <a:masterClrMapping/>
  </p:clrMapOvr>
  <p:transition>
    <p:wipe dir="d"/>
  </p:transition>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83871951"/>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34544104"/>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01649219"/>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4933194"/>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95980141"/>
      </p:ext>
    </p:extLst>
  </p:cSld>
  <p:clrMapOvr>
    <a:masterClrMapping/>
  </p:clrMapOvr>
  <p:transition>
    <p:wipe dir="d"/>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907751888"/>
      </p:ext>
    </p:extLst>
  </p:cSld>
  <p:clrMapOvr>
    <a:masterClrMapping/>
  </p:clrMapOvr>
  <p:transition>
    <p:wipe dir="d"/>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37347613"/>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62908066"/>
      </p:ext>
    </p:extLst>
  </p:cSld>
  <p:clrMapOvr>
    <a:masterClrMapping/>
  </p:clrMapOvr>
  <p:transition>
    <p:wipe dir="d"/>
  </p:transition>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88777389"/>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58811041"/>
      </p:ext>
    </p:extLst>
  </p:cSld>
  <p:clrMapOvr>
    <a:masterClrMapping/>
  </p:clrMapOvr>
  <p:transition>
    <p:wipe dir="d"/>
  </p:transition>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1717818"/>
      </p:ext>
    </p:extLst>
  </p:cSld>
  <p:clrMapOvr>
    <a:masterClrMapping/>
  </p:clrMapOvr>
  <p:transition>
    <p:wipe dir="d"/>
  </p:transition>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5380650"/>
      </p:ext>
    </p:extLst>
  </p:cSld>
  <p:clrMapOvr>
    <a:masterClrMapping/>
  </p:clrMapOvr>
  <p:transition>
    <p:wipe dir="d"/>
  </p:transition>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00215827"/>
      </p:ext>
    </p:extLst>
  </p:cSld>
  <p:clrMapOvr>
    <a:masterClrMapping/>
  </p:clrMapOvr>
  <p:transition>
    <p:wipe dir="d"/>
  </p:transition>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14530144"/>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82475287"/>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84033004"/>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3936526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9121234"/>
      </p:ext>
    </p:extLst>
  </p:cSld>
  <p:clrMapOvr>
    <a:masterClrMapping/>
  </p:clrMapOvr>
  <p:transition>
    <p:wipe dir="d"/>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04559321"/>
      </p:ext>
    </p:extLst>
  </p:cSld>
  <p:clrMapOvr>
    <a:masterClrMapping/>
  </p:clrMapOvr>
  <p:transition>
    <p:wipe dir="d"/>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483714555"/>
      </p:ext>
    </p:extLst>
  </p:cSld>
  <p:clrMapOvr>
    <a:masterClrMapping/>
  </p:clrMapOvr>
  <p:transition>
    <p:wipe dir="d"/>
  </p:transition>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28785863"/>
      </p:ext>
    </p:extLst>
  </p:cSld>
  <p:clrMapOvr>
    <a:masterClrMapping/>
  </p:clrMapOvr>
  <p:transition>
    <p:wipe dir="d"/>
  </p:transition>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85739011"/>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90655839"/>
      </p:ext>
    </p:extLst>
  </p:cSld>
  <p:clrMapOvr>
    <a:masterClrMapping/>
  </p:clrMapOvr>
  <p:transition>
    <p:wipe dir="d"/>
  </p:transition>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21210261"/>
      </p:ext>
    </p:extLst>
  </p:cSld>
  <p:clrMapOvr>
    <a:masterClrMapping/>
  </p:clrMapOvr>
  <p:transition>
    <p:wipe dir="d"/>
  </p:transition>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1939593"/>
      </p:ext>
    </p:extLst>
  </p:cSld>
  <p:clrMapOvr>
    <a:masterClrMapping/>
  </p:clrMapOvr>
  <p:transition>
    <p:wipe dir="d"/>
  </p:transition>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28662224"/>
      </p:ext>
    </p:extLst>
  </p:cSld>
  <p:clrMapOvr>
    <a:masterClrMapping/>
  </p:clrMapOvr>
  <p:transition>
    <p:wipe dir="d"/>
  </p:transition>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04889692"/>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3628738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92613969"/>
      </p:ext>
    </p:extLst>
  </p:cSld>
  <p:clrMapOvr>
    <a:masterClrMapping/>
  </p:clrMapOvr>
  <p:transition>
    <p:wipe dir="d"/>
  </p:transition>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45945401"/>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69402885"/>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9586047"/>
      </p:ext>
    </p:extLst>
  </p:cSld>
  <p:clrMapOvr>
    <a:masterClrMapping/>
  </p:clrMapOvr>
  <p:transition>
    <p:wipe dir="d"/>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986363023"/>
      </p:ext>
    </p:extLst>
  </p:cSld>
  <p:clrMapOvr>
    <a:masterClrMapping/>
  </p:clrMapOvr>
  <p:transition>
    <p:wipe dir="d"/>
  </p:transition>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79673966"/>
      </p:ext>
    </p:extLst>
  </p:cSld>
  <p:clrMapOvr>
    <a:masterClrMapping/>
  </p:clrMapOvr>
  <p:transition>
    <p:wipe dir="d"/>
  </p:transition>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59165616"/>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13356050"/>
      </p:ext>
    </p:extLst>
  </p:cSld>
  <p:clrMapOvr>
    <a:masterClrMapping/>
  </p:clrMapOvr>
  <p:transition>
    <p:wipe dir="d"/>
  </p:transition>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28334900"/>
      </p:ext>
    </p:extLst>
  </p:cSld>
  <p:clrMapOvr>
    <a:masterClrMapping/>
  </p:clrMapOvr>
  <p:transition>
    <p:wipe dir="d"/>
  </p:transition>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16657745"/>
      </p:ext>
    </p:extLst>
  </p:cSld>
  <p:clrMapOvr>
    <a:masterClrMapping/>
  </p:clrMapOvr>
  <p:transition>
    <p:wipe dir="d"/>
  </p:transition>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09028195"/>
      </p:ext>
    </p:extLst>
  </p:cSld>
  <p:clrMapOvr>
    <a:masterClrMapping/>
  </p:clrMapOvr>
  <p:transition>
    <p:wipe dir="d"/>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91885294"/>
      </p:ext>
    </p:extLst>
  </p:cSld>
  <p:clrMapOvr>
    <a:masterClrMapping/>
  </p:clrMapOvr>
  <p:transition>
    <p:wipe dir="d"/>
  </p:transition>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28011658"/>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57828534"/>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62576862"/>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17335835"/>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26623693"/>
      </p:ext>
    </p:extLst>
  </p:cSld>
  <p:clrMapOvr>
    <a:masterClrMapping/>
  </p:clrMapOvr>
  <p:transition>
    <p:wipe dir="d"/>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652054331"/>
      </p:ext>
    </p:extLst>
  </p:cSld>
  <p:clrMapOvr>
    <a:masterClrMapping/>
  </p:clrMapOvr>
  <p:transition>
    <p:wipe dir="d"/>
  </p:transition>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41665674"/>
      </p:ext>
    </p:extLst>
  </p:cSld>
  <p:clrMapOvr>
    <a:masterClrMapping/>
  </p:clrMapOvr>
  <p:transition>
    <p:wipe dir="d"/>
  </p:transition>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56114860"/>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77952887"/>
      </p:ext>
    </p:extLst>
  </p:cSld>
  <p:clrMapOvr>
    <a:masterClrMapping/>
  </p:clrMapOvr>
  <p:transition>
    <p:wipe dir="d"/>
  </p:transition>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62957210"/>
      </p:ext>
    </p:extLst>
  </p:cSld>
  <p:clrMapOvr>
    <a:masterClrMapping/>
  </p:clrMapOvr>
  <p:transition>
    <p:wipe dir="d"/>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05437205"/>
      </p:ext>
    </p:extLst>
  </p:cSld>
  <p:clrMapOvr>
    <a:masterClrMapping/>
  </p:clrMapOvr>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25379617"/>
      </p:ext>
    </p:extLst>
  </p:cSld>
  <p:clrMapOvr>
    <a:masterClrMapping/>
  </p:clrMapOvr>
  <p:transition>
    <p:wipe dir="d"/>
  </p:transition>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62665545"/>
      </p:ext>
    </p:extLst>
  </p:cSld>
  <p:clrMapOvr>
    <a:masterClrMapping/>
  </p:clrMapOvr>
  <p:transition>
    <p:wipe dir="d"/>
  </p:transition>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73410194"/>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51772859"/>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39922474"/>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02179952"/>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98770097"/>
      </p:ext>
    </p:extLst>
  </p:cSld>
  <p:clrMapOvr>
    <a:masterClrMapping/>
  </p:clrMapOvr>
  <p:transition>
    <p:wipe dir="d"/>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91455094"/>
      </p:ext>
    </p:extLst>
  </p:cSld>
  <p:clrMapOvr>
    <a:masterClrMapping/>
  </p:clrMapOvr>
  <p:transition>
    <p:wipe dir="d"/>
  </p:transition>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67886778"/>
      </p:ext>
    </p:extLst>
  </p:cSld>
  <p:clrMapOvr>
    <a:masterClrMapping/>
  </p:clrMapOvr>
  <p:transition>
    <p:wipe dir="d"/>
  </p:transition>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0917630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96515570"/>
      </p:ext>
    </p:extLst>
  </p:cSld>
  <p:clrMapOvr>
    <a:masterClrMapping/>
  </p:clrMapOvr>
  <p:transition>
    <p:wipe dir="d"/>
  </p:transition>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70382206"/>
      </p:ext>
    </p:extLst>
  </p:cSld>
  <p:clrMapOvr>
    <a:masterClrMapping/>
  </p:clrMapOvr>
  <p:transition>
    <p:wipe dir="d"/>
  </p:transition>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36366609"/>
      </p:ext>
    </p:extLst>
  </p:cSld>
  <p:clrMapOvr>
    <a:masterClrMapping/>
  </p:clrMapOvr>
  <p:transition>
    <p:wipe dir="d"/>
  </p:transition>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84497055"/>
      </p:ext>
    </p:extLst>
  </p:cSld>
  <p:clrMapOvr>
    <a:masterClrMapping/>
  </p:clrMapOvr>
  <p:transition>
    <p:wipe dir="d"/>
  </p:transition>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99450289"/>
      </p:ext>
    </p:extLst>
  </p:cSld>
  <p:clrMapOvr>
    <a:masterClrMapping/>
  </p:clrMapOvr>
  <p:transition>
    <p:wipe dir="d"/>
  </p:transition>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3125054"/>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92905396"/>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29283759"/>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53176093"/>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5221137"/>
      </p:ext>
    </p:extLst>
  </p:cSld>
  <p:clrMapOvr>
    <a:masterClrMapping/>
  </p:clrMapOvr>
  <p:transition>
    <p:wipe dir="d"/>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212217432"/>
      </p:ext>
    </p:extLst>
  </p:cSld>
  <p:clrMapOvr>
    <a:masterClrMapping/>
  </p:clrMapOvr>
  <p:transition>
    <p:wipe dir="d"/>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46714931"/>
      </p:ext>
    </p:extLst>
  </p:cSld>
  <p:clrMapOvr>
    <a:masterClrMapping/>
  </p:clrMapOvr>
  <p:transition>
    <p:wipe dir="d"/>
  </p:transition>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82138613"/>
      </p:ext>
    </p:extLst>
  </p:cSld>
  <p:clrMapOvr>
    <a:masterClrMapping/>
  </p:clrMapOvr>
  <p:transition>
    <p:wipe dir="d"/>
  </p:transition>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18415114"/>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44045729"/>
      </p:ext>
    </p:extLst>
  </p:cSld>
  <p:clrMapOvr>
    <a:masterClrMapping/>
  </p:clrMapOvr>
  <p:transition>
    <p:wipe dir="d"/>
  </p:transition>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77715885"/>
      </p:ext>
    </p:extLst>
  </p:cSld>
  <p:clrMapOvr>
    <a:masterClrMapping/>
  </p:clrMapOvr>
  <p:transition>
    <p:wipe dir="d"/>
  </p:transition>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66831611"/>
      </p:ext>
    </p:extLst>
  </p:cSld>
  <p:clrMapOvr>
    <a:masterClrMapping/>
  </p:clrMapOvr>
  <p:transition>
    <p:wipe dir="d"/>
  </p:transition>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66301593"/>
      </p:ext>
    </p:extLst>
  </p:cSld>
  <p:clrMapOvr>
    <a:masterClrMapping/>
  </p:clrMapOvr>
  <p:transition>
    <p:wipe dir="d"/>
  </p:transition>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38571492"/>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48100621"/>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71176110"/>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472194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7233244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3935364"/>
      </p:ext>
    </p:extLst>
  </p:cSld>
  <p:clrMapOvr>
    <a:masterClrMapping/>
  </p:clrMapOvr>
  <p:transition>
    <p:wipe dir="d"/>
  </p:transition>
  <p:timing>
    <p:tnLst>
      <p:par>
        <p:cTn id="1" dur="indefinite" restart="never" nodeType="tmRoot"/>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43893065"/>
      </p:ext>
    </p:extLst>
  </p:cSld>
  <p:clrMapOvr>
    <a:masterClrMapping/>
  </p:clrMapOvr>
  <p:transition>
    <p:wipe dir="d"/>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057405365"/>
      </p:ext>
    </p:extLst>
  </p:cSld>
  <p:clrMapOvr>
    <a:masterClrMapping/>
  </p:clrMapOvr>
  <p:transition>
    <p:wipe dir="d"/>
  </p:transition>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22517643"/>
      </p:ext>
    </p:extLst>
  </p:cSld>
  <p:clrMapOvr>
    <a:masterClrMapping/>
  </p:clrMapOvr>
  <p:transition>
    <p:wipe dir="d"/>
  </p:transition>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56504102"/>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079833"/>
      </p:ext>
    </p:extLst>
  </p:cSld>
  <p:clrMapOvr>
    <a:masterClrMapping/>
  </p:clrMapOvr>
  <p:transition>
    <p:wipe dir="d"/>
  </p:transition>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36544202"/>
      </p:ext>
    </p:extLst>
  </p:cSld>
  <p:clrMapOvr>
    <a:masterClrMapping/>
  </p:clrMapOvr>
  <p:transition>
    <p:wipe dir="d"/>
  </p:transition>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36559270"/>
      </p:ext>
    </p:extLst>
  </p:cSld>
  <p:clrMapOvr>
    <a:masterClrMapping/>
  </p:clrMapOvr>
  <p:transition>
    <p:wipe dir="d"/>
  </p:transition>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1027321"/>
      </p:ext>
    </p:extLst>
  </p:cSld>
  <p:clrMapOvr>
    <a:masterClrMapping/>
  </p:clrMapOvr>
  <p:transition>
    <p:wipe dir="d"/>
  </p:transition>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65709731"/>
      </p:ext>
    </p:extLst>
  </p:cSld>
  <p:clrMapOvr>
    <a:masterClrMapping/>
  </p:clrMapOvr>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8491200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69492961"/>
      </p:ext>
    </p:extLst>
  </p:cSld>
  <p:clrMapOvr>
    <a:masterClrMapping/>
  </p:clrMapOvr>
  <p:transition>
    <p:wipe dir="d"/>
  </p:transition>
  <p:timing>
    <p:tnLst>
      <p:par>
        <p:cT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21722990"/>
      </p:ext>
    </p:extLst>
  </p:cSld>
  <p:clrMapOvr>
    <a:masterClrMapping/>
  </p:clrMapOvr>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26501000"/>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72958203"/>
      </p:ext>
    </p:extLst>
  </p:cSld>
  <p:clrMapOvr>
    <a:masterClrMapping/>
  </p:clrMapOvr>
  <p:transition>
    <p:wipe dir="d"/>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093682059"/>
      </p:ext>
    </p:extLst>
  </p:cSld>
  <p:clrMapOvr>
    <a:masterClrMapping/>
  </p:clrMapOvr>
  <p:transition>
    <p:wipe dir="d"/>
  </p:transition>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11424524"/>
      </p:ext>
    </p:extLst>
  </p:cSld>
  <p:clrMapOvr>
    <a:masterClrMapping/>
  </p:clrMapOvr>
  <p:transition>
    <p:wipe dir="d"/>
  </p:transition>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70247971"/>
      </p:ext>
    </p:extLst>
  </p:cSld>
  <p:clrMapOvr>
    <a:masterClrMapping/>
  </p:clrMapOvr>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93321697"/>
      </p:ext>
    </p:extLst>
  </p:cSld>
  <p:clrMapOvr>
    <a:masterClrMapping/>
  </p:clrMapOvr>
  <p:transition>
    <p:wipe dir="d"/>
  </p:transition>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25931327"/>
      </p:ext>
    </p:extLst>
  </p:cSld>
  <p:clrMapOvr>
    <a:masterClrMapping/>
  </p:clrMapOvr>
  <p:transition>
    <p:wipe dir="d"/>
  </p:transition>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83756667"/>
      </p:ext>
    </p:extLst>
  </p:cSld>
  <p:clrMapOvr>
    <a:masterClrMapping/>
  </p:clrMapOvr>
  <p:transition>
    <p:wipe dir="d"/>
  </p:transition>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09737933"/>
      </p:ext>
    </p:extLst>
  </p:cSld>
  <p:clrMapOvr>
    <a:masterClrMapping/>
  </p:clrMapOvr>
  <p:transition>
    <p:wipe dir="d"/>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78623321"/>
      </p:ext>
    </p:extLst>
  </p:cSld>
  <p:clrMapOvr>
    <a:masterClrMapping/>
  </p:clrMapOvr>
  <p:timing>
    <p:tnLst>
      <p:par>
        <p:cT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20861909"/>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77826112"/>
      </p:ext>
    </p:extLst>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49496779"/>
      </p:ext>
    </p:extLst>
  </p:cSld>
  <p:clrMapOvr>
    <a:masterClrMapping/>
  </p:clrMapOvr>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44480160"/>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97551713"/>
      </p:ext>
    </p:extLst>
  </p:cSld>
  <p:clrMapOvr>
    <a:masterClrMapping/>
  </p:clrMapOvr>
  <p:transition>
    <p:wipe dir="d"/>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231925659"/>
      </p:ext>
    </p:extLst>
  </p:cSld>
  <p:clrMapOvr>
    <a:masterClrMapping/>
  </p:clrMapOvr>
  <p:transition>
    <p:wipe dir="d"/>
  </p:transition>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27861861"/>
      </p:ext>
    </p:extLst>
  </p:cSld>
  <p:clrMapOvr>
    <a:masterClrMapping/>
  </p:clrMapOvr>
  <p:transition>
    <p:wipe dir="d"/>
  </p:transition>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97759966"/>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82237937"/>
      </p:ext>
    </p:extLst>
  </p:cSld>
  <p:clrMapOvr>
    <a:masterClrMapping/>
  </p:clrMapOvr>
  <p:transition>
    <p:wipe dir="d"/>
  </p:transition>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82523318"/>
      </p:ext>
    </p:extLst>
  </p:cSld>
  <p:clrMapOvr>
    <a:masterClrMapping/>
  </p:clrMapOvr>
  <p:transition>
    <p:wipe dir="d"/>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80851601"/>
      </p:ext>
    </p:extLst>
  </p:cSld>
  <p:clrMapOvr>
    <a:masterClrMapping/>
  </p:clrMapOvr>
  <p:timing>
    <p:tnLst>
      <p:par>
        <p:cTn id="1" dur="indefinite" restart="never" nodeType="tmRoot"/>
      </p:par>
    </p:tnLst>
  </p:timing>
</p:sldLayout>
</file>

<file path=ppt/slideLayouts/slideLayout3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27688633"/>
      </p:ext>
    </p:extLst>
  </p:cSld>
  <p:clrMapOvr>
    <a:masterClrMapping/>
  </p:clrMapOvr>
  <p:transition>
    <p:wipe dir="d"/>
  </p:transition>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51125090"/>
      </p:ext>
    </p:extLst>
  </p:cSld>
  <p:clrMapOvr>
    <a:masterClrMapping/>
  </p:clrMapOvr>
  <p:transition>
    <p:wipe dir="d"/>
  </p:transition>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17262787"/>
      </p:ext>
    </p:extLst>
  </p:cSld>
  <p:clrMapOvr>
    <a:masterClrMapping/>
  </p:clrMapOvr>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22302208"/>
      </p:ext>
    </p:extLst>
  </p:cSld>
  <p:clrMapOvr>
    <a:masterClrMapping/>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04008051"/>
      </p:ext>
    </p:extLst>
  </p:cSld>
  <p:clrMapOvr>
    <a:masterClrMapping/>
  </p:clrMapOvr>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62319666"/>
      </p:ext>
    </p:extLst>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43514887"/>
      </p:ext>
    </p:extLst>
  </p:cSld>
  <p:clrMapOvr>
    <a:masterClrMapping/>
  </p:clrMapOvr>
  <p:transition>
    <p:wipe dir="d"/>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635650532"/>
      </p:ext>
    </p:extLst>
  </p:cSld>
  <p:clrMapOvr>
    <a:masterClrMapping/>
  </p:clrMapOvr>
  <p:transition>
    <p:wipe dir="d"/>
  </p:transition>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86859932"/>
      </p:ext>
    </p:extLst>
  </p:cSld>
  <p:clrMapOvr>
    <a:masterClrMapping/>
  </p:clrMapOvr>
  <p:transition>
    <p:wipe dir="d"/>
  </p:transition>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2239333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8873887"/>
      </p:ext>
    </p:extLst>
  </p:cSld>
  <p:clrMapOvr>
    <a:masterClrMapping/>
  </p:clrMapOvr>
  <p:timing>
    <p:tnLst>
      <p:par>
        <p:cT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9882215"/>
      </p:ext>
    </p:extLst>
  </p:cSld>
  <p:clrMapOvr>
    <a:masterClrMapping/>
  </p:clrMapOvr>
  <p:transition>
    <p:wipe dir="d"/>
  </p:transition>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00443886"/>
      </p:ext>
    </p:extLst>
  </p:cSld>
  <p:clrMapOvr>
    <a:masterClrMapping/>
  </p:clrMapOvr>
  <p:transition>
    <p:wipe dir="d"/>
  </p:transition>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43503904"/>
      </p:ext>
    </p:extLst>
  </p:cSld>
  <p:clrMapOvr>
    <a:masterClrMapping/>
  </p:clrMapOvr>
  <p:transition>
    <p:wipe dir="d"/>
  </p:transition>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65285458"/>
      </p:ext>
    </p:extLst>
  </p:cSld>
  <p:clrMapOvr>
    <a:masterClrMapping/>
  </p:clrMapOvr>
  <p:transition>
    <p:wipe dir="d"/>
  </p:transition>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31482182"/>
      </p:ext>
    </p:extLst>
  </p:cSld>
  <p:clrMapOvr>
    <a:masterClrMapping/>
  </p:clrMapOvr>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33648273"/>
      </p:ext>
    </p:extLst>
  </p:cSld>
  <p:clrMapOvr>
    <a:masterClrMapping/>
  </p:clrMapOvr>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45169074"/>
      </p:ext>
    </p:extLst>
  </p:cSld>
  <p:clrMapOvr>
    <a:masterClrMapping/>
  </p:clrMapOvr>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84771173"/>
      </p:ext>
    </p:extLst>
  </p:cSld>
  <p:clrMapOvr>
    <a:masterClrMapping/>
  </p:clrMapOvr>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32501497"/>
      </p:ext>
    </p:extLst>
  </p:cSld>
  <p:clrMapOvr>
    <a:masterClrMapping/>
  </p:clrMapOvr>
  <p:transition>
    <p:wipe dir="d"/>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669055637"/>
      </p:ext>
    </p:extLst>
  </p:cSld>
  <p:clrMapOvr>
    <a:masterClrMapping/>
  </p:clrMapOvr>
  <p:transition>
    <p:wipe dir="d"/>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47472341"/>
      </p:ext>
    </p:extLst>
  </p:cSld>
  <p:clrMapOvr>
    <a:masterClrMapping/>
  </p:clrMapOvr>
  <p:timing>
    <p:tnLst>
      <p:par>
        <p:cT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36165153"/>
      </p:ext>
    </p:extLst>
  </p:cSld>
  <p:clrMapOvr>
    <a:masterClrMapping/>
  </p:clrMapOvr>
  <p:transition>
    <p:wipe dir="d"/>
  </p:transition>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73963881"/>
      </p:ext>
    </p:extLst>
  </p:cSld>
  <p:clrMapOvr>
    <a:masterClrMapping/>
  </p:clrMapOvr>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53652928"/>
      </p:ext>
    </p:extLst>
  </p:cSld>
  <p:clrMapOvr>
    <a:masterClrMapping/>
  </p:clrMapOvr>
  <p:transition>
    <p:wipe dir="d"/>
  </p:transition>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80550746"/>
      </p:ext>
    </p:extLst>
  </p:cSld>
  <p:clrMapOvr>
    <a:masterClrMapping/>
  </p:clrMapOvr>
  <p:transition>
    <p:wipe dir="d"/>
  </p:transition>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61056764"/>
      </p:ext>
    </p:extLst>
  </p:cSld>
  <p:clrMapOvr>
    <a:masterClrMapping/>
  </p:clrMapOvr>
  <p:transition>
    <p:wipe dir="d"/>
  </p:transition>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25494786"/>
      </p:ext>
    </p:extLst>
  </p:cSld>
  <p:clrMapOvr>
    <a:masterClrMapping/>
  </p:clrMapOvr>
  <p:transition>
    <p:wipe dir="d"/>
  </p:transition>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8764013"/>
      </p:ext>
    </p:extLst>
  </p:cSld>
  <p:clrMapOvr>
    <a:masterClrMapping/>
  </p:clrMapOvr>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64901069"/>
      </p:ext>
    </p:extLst>
  </p:cSld>
  <p:clrMapOvr>
    <a:masterClrMapping/>
  </p:clrMapOvr>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1514892"/>
      </p:ext>
    </p:extLst>
  </p:cSld>
  <p:clrMapOvr>
    <a:masterClrMapping/>
  </p:clrMapOvr>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0216903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3719397"/>
      </p:ext>
    </p:extLst>
  </p:cSld>
  <p:clrMapOvr>
    <a:masterClrMapping/>
  </p:clrMapOvr>
  <p:transition>
    <p:wipe dir="d"/>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5466922"/>
      </p:ext>
    </p:extLst>
  </p:cSld>
  <p:clrMapOvr>
    <a:masterClrMapping/>
  </p:clrMapOvr>
  <p:transition>
    <p:wipe dir="d"/>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263024622"/>
      </p:ext>
    </p:extLst>
  </p:cSld>
  <p:clrMapOvr>
    <a:masterClrMapping/>
  </p:clrMapOvr>
  <p:transition>
    <p:wipe dir="d"/>
  </p:transition>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34738363"/>
      </p:ext>
    </p:extLst>
  </p:cSld>
  <p:clrMapOvr>
    <a:masterClrMapping/>
  </p:clrMapOvr>
  <p:transition>
    <p:wipe dir="d"/>
  </p:transition>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90985649"/>
      </p:ext>
    </p:extLst>
  </p:cSld>
  <p:clrMapOvr>
    <a:masterClrMapping/>
  </p:clrMapOvr>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05878738"/>
      </p:ext>
    </p:extLst>
  </p:cSld>
  <p:clrMapOvr>
    <a:masterClrMapping/>
  </p:clrMapOvr>
  <p:transition>
    <p:wipe dir="d"/>
  </p:transition>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10641619"/>
      </p:ext>
    </p:extLst>
  </p:cSld>
  <p:clrMapOvr>
    <a:masterClrMapping/>
  </p:clrMapOvr>
  <p:transition>
    <p:wipe dir="d"/>
  </p:transition>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39705299"/>
      </p:ext>
    </p:extLst>
  </p:cSld>
  <p:clrMapOvr>
    <a:masterClrMapping/>
  </p:clrMapOvr>
  <p:transition>
    <p:wipe dir="d"/>
  </p:transition>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24808256"/>
      </p:ext>
    </p:extLst>
  </p:cSld>
  <p:clrMapOvr>
    <a:masterClrMapping/>
  </p:clrMapOvr>
  <p:transition>
    <p:wipe dir="d"/>
  </p:transition>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43607842"/>
      </p:ext>
    </p:extLst>
  </p:cSld>
  <p:clrMapOvr>
    <a:masterClrMapping/>
  </p:clrMapOvr>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9117094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862136873"/>
      </p:ext>
    </p:extLst>
  </p:cSld>
  <p:clrMapOvr>
    <a:masterClrMapping/>
  </p:clrMapOvr>
  <p:transition>
    <p:wipe dir="d"/>
  </p:transition>
  <p:timing>
    <p:tnLst>
      <p:par>
        <p:cTn id="1" dur="indefinite" restart="never" nodeType="tmRoot"/>
      </p:par>
    </p:tnLst>
  </p:timing>
</p:sldLayout>
</file>

<file path=ppt/slideLayouts/slideLayout3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40537588"/>
      </p:ext>
    </p:extLst>
  </p:cSld>
  <p:clrMapOvr>
    <a:masterClrMapping/>
  </p:clrMapOvr>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93498626"/>
      </p:ext>
    </p:extLst>
  </p:cSld>
  <p:clrMapOvr>
    <a:masterClrMapping/>
  </p:clrMapOvr>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3876768"/>
      </p:ext>
    </p:extLst>
  </p:cSld>
  <p:clrMapOvr>
    <a:masterClrMapping/>
  </p:clrMapOvr>
  <p:transition>
    <p:wipe dir="d"/>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647303811"/>
      </p:ext>
    </p:extLst>
  </p:cSld>
  <p:clrMapOvr>
    <a:masterClrMapping/>
  </p:clrMapOvr>
  <p:transition>
    <p:wipe dir="d"/>
  </p:transition>
  <p:timing>
    <p:tnLst>
      <p:par>
        <p:cTn id="1" dur="indefinite" restart="never" nodeType="tmRoot"/>
      </p:par>
    </p:tnLst>
  </p:timing>
</p:sldLayout>
</file>

<file path=ppt/slideLayouts/slideLayout3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26888396"/>
      </p:ext>
    </p:extLst>
  </p:cSld>
  <p:clrMapOvr>
    <a:masterClrMapping/>
  </p:clrMapOvr>
  <p:transition>
    <p:wipe dir="d"/>
  </p:transition>
  <p:timing>
    <p:tnLst>
      <p:par>
        <p:cTn id="1" dur="indefinite" restart="never" nodeType="tmRoot"/>
      </p:par>
    </p:tnLst>
  </p:timing>
</p:sldLayout>
</file>

<file path=ppt/slideLayouts/slideLayout3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03972420"/>
      </p:ext>
    </p:extLst>
  </p:cSld>
  <p:clrMapOvr>
    <a:masterClrMapping/>
  </p:clrMapOvr>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00150129"/>
      </p:ext>
    </p:extLst>
  </p:cSld>
  <p:clrMapOvr>
    <a:masterClrMapping/>
  </p:clrMapOvr>
  <p:transition>
    <p:wipe dir="d"/>
  </p:transition>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06922878"/>
      </p:ext>
    </p:extLst>
  </p:cSld>
  <p:clrMapOvr>
    <a:masterClrMapping/>
  </p:clrMapOvr>
  <p:transition>
    <p:wipe dir="d"/>
  </p:transition>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68828719"/>
      </p:ext>
    </p:extLst>
  </p:cSld>
  <p:clrMapOvr>
    <a:masterClrMapping/>
  </p:clrMapOvr>
  <p:transition>
    <p:wipe dir="d"/>
  </p:transition>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01501236"/>
      </p:ext>
    </p:extLst>
  </p:cSld>
  <p:clrMapOvr>
    <a:masterClrMapping/>
  </p:clrMapOvr>
  <p:transition>
    <p:wipe dir="d"/>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38252256"/>
      </p:ext>
    </p:extLst>
  </p:cSld>
  <p:clrMapOvr>
    <a:masterClrMapping/>
  </p:clrMapOvr>
  <p:transition>
    <p:wipe dir="d"/>
  </p:transition>
  <p:timing>
    <p:tnLst>
      <p:par>
        <p:cTn id="1" dur="indefinite" restart="never" nodeType="tmRoot"/>
      </p:par>
    </p:tnLst>
  </p:timing>
</p:sldLayout>
</file>

<file path=ppt/slideLayouts/slideLayout3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17891531"/>
      </p:ext>
    </p:extLst>
  </p:cSld>
  <p:clrMapOvr>
    <a:masterClrMapping/>
  </p:clrMapOvr>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89971158"/>
      </p:ext>
    </p:extLst>
  </p:cSld>
  <p:clrMapOvr>
    <a:masterClrMapping/>
  </p:clrMapOvr>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39370433"/>
      </p:ext>
    </p:extLst>
  </p:cSld>
  <p:clrMapOvr>
    <a:masterClrMapping/>
  </p:clrMapOvr>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26490489"/>
      </p:ext>
    </p:extLst>
  </p:cSld>
  <p:clrMapOvr>
    <a:masterClrMapping/>
  </p:clrMapOvr>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99207818"/>
      </p:ext>
    </p:extLst>
  </p:cSld>
  <p:clrMapOvr>
    <a:masterClrMapping/>
  </p:clrMapOvr>
  <p:transition>
    <p:wipe dir="d"/>
  </p:transition>
</p:sldLayout>
</file>

<file path=ppt/slideLayouts/slideLayout3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525430930"/>
      </p:ext>
    </p:extLst>
  </p:cSld>
  <p:clrMapOvr>
    <a:masterClrMapping/>
  </p:clrMapOvr>
  <p:transition>
    <p:wipe dir="d"/>
  </p:transition>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56104137"/>
      </p:ext>
    </p:extLst>
  </p:cSld>
  <p:clrMapOvr>
    <a:masterClrMapping/>
  </p:clrMapOvr>
  <p:transition>
    <p:wipe dir="d"/>
  </p:transition>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97763697"/>
      </p:ext>
    </p:extLst>
  </p:cSld>
  <p:clrMapOvr>
    <a:masterClrMapping/>
  </p:clrMapOvr>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46294916"/>
      </p:ext>
    </p:extLst>
  </p:cSld>
  <p:clrMapOvr>
    <a:masterClrMapping/>
  </p:clrMapOvr>
  <p:transition>
    <p:wipe dir="d"/>
  </p:transition>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5393177"/>
      </p:ext>
    </p:extLst>
  </p:cSld>
  <p:clrMapOvr>
    <a:masterClrMapping/>
  </p:clrMapOvr>
  <p:transition>
    <p:wipe dir="d"/>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06309154"/>
      </p:ext>
    </p:extLst>
  </p:cSld>
  <p:clrMapOvr>
    <a:masterClrMapping/>
  </p:clrMapOvr>
  <p:timing>
    <p:tnLst>
      <p:par>
        <p:cTn id="1" dur="indefinite" restart="never" nodeType="tmRoot"/>
      </p:par>
    </p:tnLst>
  </p:timing>
</p:sldLayout>
</file>

<file path=ppt/slideLayouts/slideLayout3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60162211"/>
      </p:ext>
    </p:extLst>
  </p:cSld>
  <p:clrMapOvr>
    <a:masterClrMapping/>
  </p:clrMapOvr>
  <p:transition>
    <p:wipe dir="d"/>
  </p:transition>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63128092"/>
      </p:ext>
    </p:extLst>
  </p:cSld>
  <p:clrMapOvr>
    <a:masterClrMapping/>
  </p:clrMapOvr>
  <p:transition>
    <p:wipe dir="d"/>
  </p:transition>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97868282"/>
      </p:ext>
    </p:extLst>
  </p:cSld>
  <p:clrMapOvr>
    <a:masterClrMapping/>
  </p:clrMapOvr>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25000027"/>
      </p:ext>
    </p:extLst>
  </p:cSld>
  <p:clrMapOvr>
    <a:masterClrMapping/>
  </p:clrMapOvr>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45438777"/>
      </p:ext>
    </p:extLst>
  </p:cSld>
  <p:clrMapOvr>
    <a:masterClrMapping/>
  </p:clrMapOvr>
  <p:timing>
    <p:tnLst>
      <p:par>
        <p:cT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12976282"/>
      </p:ext>
    </p:extLst>
  </p:cSld>
  <p:clrMapOvr>
    <a:masterClrMapping/>
  </p:clrMapOvr>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36720396"/>
      </p:ext>
    </p:extLst>
  </p:cSld>
  <p:clrMapOvr>
    <a:masterClrMapping/>
  </p:clrMapOvr>
  <p:transition>
    <p:wipe dir="d"/>
  </p:transition>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115458211"/>
      </p:ext>
    </p:extLst>
  </p:cSld>
  <p:clrMapOvr>
    <a:masterClrMapping/>
  </p:clrMapOvr>
  <p:transition>
    <p:wipe dir="d"/>
  </p:transition>
  <p:timing>
    <p:tnLst>
      <p:par>
        <p:cTn id="1" dur="indefinite" restart="never" nodeType="tmRoot"/>
      </p:par>
    </p:tn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52602697"/>
      </p:ext>
    </p:extLst>
  </p:cSld>
  <p:clrMapOvr>
    <a:masterClrMapping/>
  </p:clrMapOvr>
  <p:transition>
    <p:wipe dir="d"/>
  </p:transition>
  <p:timing>
    <p:tnLst>
      <p:par>
        <p:cTn id="1" dur="indefinite" restart="never" nodeType="tmRoot"/>
      </p:par>
    </p:tnLst>
  </p:timing>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66517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10084146"/>
      </p:ext>
    </p:extLst>
  </p:cSld>
  <p:clrMapOvr>
    <a:masterClrMapping/>
  </p:clrMapOvr>
  <p:transition>
    <p:wipe dir="d"/>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45953603"/>
      </p:ext>
    </p:extLst>
  </p:cSld>
  <p:clrMapOvr>
    <a:masterClrMapping/>
  </p:clrMapOvr>
  <p:transition>
    <p:wipe dir="d"/>
  </p:transition>
  <p:timing>
    <p:tnLst>
      <p:par>
        <p:cTn id="1" dur="indefinite" restart="never" nodeType="tmRoot"/>
      </p:par>
    </p:tnLst>
  </p:timing>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44192296"/>
      </p:ext>
    </p:extLst>
  </p:cSld>
  <p:clrMapOvr>
    <a:masterClrMapping/>
  </p:clrMapOvr>
  <p:transition>
    <p:wipe dir="d"/>
  </p:transition>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18406751"/>
      </p:ext>
    </p:extLst>
  </p:cSld>
  <p:clrMapOvr>
    <a:masterClrMapping/>
  </p:clrMapOvr>
  <p:transition>
    <p:wipe dir="d"/>
  </p:transition>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18400859"/>
      </p:ext>
    </p:extLst>
  </p:cSld>
  <p:clrMapOvr>
    <a:masterClrMapping/>
  </p:clrMapOvr>
  <p:transition>
    <p:wipe dir="d"/>
  </p:transition>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45109469"/>
      </p:ext>
    </p:extLst>
  </p:cSld>
  <p:clrMapOvr>
    <a:masterClrMapping/>
  </p:clrMapOvr>
  <p:transition>
    <p:wipe dir="d"/>
  </p:transition>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11438645"/>
      </p:ext>
    </p:extLst>
  </p:cSld>
  <p:clrMapOvr>
    <a:masterClrMapping/>
  </p:clrMapOvr>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16511672"/>
      </p:ext>
    </p:extLst>
  </p:cSld>
  <p:clrMapOvr>
    <a:masterClrMapping/>
  </p:clrMapOvr>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50261446"/>
      </p:ext>
    </p:extLst>
  </p:cSld>
  <p:clrMapOvr>
    <a:masterClrMapping/>
  </p:clrMapOvr>
  <p:timing>
    <p:tnLst>
      <p:par>
        <p:cT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30368188"/>
      </p:ext>
    </p:extLst>
  </p:cSld>
  <p:clrMapOvr>
    <a:masterClrMapping/>
  </p:clrMapOvr>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62765920"/>
      </p:ext>
    </p:extLst>
  </p:cSld>
  <p:clrMapOvr>
    <a:masterClrMapping/>
  </p:clrMapOvr>
  <p:transition>
    <p:wipe dir="d"/>
  </p:transition>
</p:sldLayout>
</file>

<file path=ppt/slideLayouts/slideLayout4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225589545"/>
      </p:ext>
    </p:extLst>
  </p:cSld>
  <p:clrMapOvr>
    <a:masterClrMapping/>
  </p:clrMapOvr>
  <p:transition>
    <p:wipe dir="d"/>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95993413"/>
      </p:ext>
    </p:extLst>
  </p:cSld>
  <p:clrMapOvr>
    <a:masterClrMapping/>
  </p:clrMapOvr>
  <p:transition>
    <p:wipe dir="d"/>
  </p:transition>
  <p:timing>
    <p:tnLst>
      <p:par>
        <p:cTn id="1" dur="indefinite" restart="never" nodeType="tmRoot"/>
      </p:par>
    </p:tnLst>
  </p:timing>
</p:sldLayout>
</file>

<file path=ppt/slideLayouts/slideLayout4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244877"/>
      </p:ext>
    </p:extLst>
  </p:cSld>
  <p:clrMapOvr>
    <a:masterClrMapping/>
  </p:clrMapOvr>
  <p:transition>
    <p:wipe dir="d"/>
  </p:transition>
  <p:timing>
    <p:tnLst>
      <p:par>
        <p:cT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5433305"/>
      </p:ext>
    </p:extLst>
  </p:cSld>
  <p:clrMapOvr>
    <a:masterClrMapping/>
  </p:clrMapOvr>
  <p:timing>
    <p:tnLst>
      <p:par>
        <p:cT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98894325"/>
      </p:ext>
    </p:extLst>
  </p:cSld>
  <p:clrMapOvr>
    <a:masterClrMapping/>
  </p:clrMapOvr>
  <p:transition>
    <p:wipe dir="d"/>
  </p:transition>
  <p:timing>
    <p:tnLst>
      <p:par>
        <p:cT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1561801"/>
      </p:ext>
    </p:extLst>
  </p:cSld>
  <p:clrMapOvr>
    <a:masterClrMapping/>
  </p:clrMapOvr>
  <p:transition>
    <p:wipe dir="d"/>
  </p:transition>
  <p:timing>
    <p:tnLst>
      <p:par>
        <p:cT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91036098"/>
      </p:ext>
    </p:extLst>
  </p:cSld>
  <p:clrMapOvr>
    <a:masterClrMapping/>
  </p:clrMapOvr>
  <p:transition>
    <p:wipe dir="d"/>
  </p:transition>
  <p:timing>
    <p:tnLst>
      <p:par>
        <p:cT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88177009"/>
      </p:ext>
    </p:extLst>
  </p:cSld>
  <p:clrMapOvr>
    <a:masterClrMapping/>
  </p:clrMapOvr>
  <p:transition>
    <p:wipe dir="d"/>
  </p:transition>
  <p:timing>
    <p:tnLst>
      <p:par>
        <p:cTn id="1" dur="indefinite" restart="never" nodeType="tmRoot"/>
      </p:par>
    </p:tn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29349793"/>
      </p:ext>
    </p:extLst>
  </p:cSld>
  <p:clrMapOvr>
    <a:masterClrMapping/>
  </p:clrMapOvr>
  <p:timing>
    <p:tnLst>
      <p:par>
        <p:cT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81698117"/>
      </p:ext>
    </p:extLst>
  </p:cSld>
  <p:clrMapOvr>
    <a:masterClrMapping/>
  </p:clrMapOvr>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18789858"/>
      </p:ext>
    </p:extLst>
  </p:cSld>
  <p:clrMapOvr>
    <a:masterClrMapping/>
  </p:clrMapOvr>
  <p:timing>
    <p:tnLst>
      <p:par>
        <p:cTn id="1" dur="indefinite" restart="never" nodeType="tmRoot"/>
      </p:par>
    </p:tnLst>
  </p:timing>
</p:sldLayout>
</file>

<file path=ppt/slideLayouts/slideLayout4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7422489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9777729"/>
      </p:ext>
    </p:extLst>
  </p:cSld>
  <p:clrMapOvr>
    <a:masterClrMapping/>
  </p:clrMapOvr>
  <p:transition>
    <p:wipe dir="d"/>
  </p:transition>
  <p:timing>
    <p:tnLst>
      <p:par>
        <p:cTn id="1" dur="indefinite" restart="never" nodeType="tmRoot"/>
      </p:par>
    </p:tnLst>
  </p:timing>
</p:sldLayout>
</file>

<file path=ppt/slideLayouts/slideLayout42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44716807"/>
      </p:ext>
    </p:extLst>
  </p:cSld>
  <p:clrMapOvr>
    <a:masterClrMapping/>
  </p:clrMapOvr>
  <p:transition>
    <p:wipe dir="d"/>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049282154"/>
      </p:ext>
    </p:extLst>
  </p:cSld>
  <p:clrMapOvr>
    <a:masterClrMapping/>
  </p:clrMapOvr>
  <p:transition>
    <p:wipe dir="d"/>
  </p:transition>
  <p:timing>
    <p:tnLst>
      <p:par>
        <p:cTn id="1" dur="indefinite" restart="never" nodeType="tmRoot"/>
      </p:par>
    </p:tnLst>
  </p:timing>
</p:sldLayout>
</file>

<file path=ppt/slideLayouts/slideLayout4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71580457"/>
      </p:ext>
    </p:extLst>
  </p:cSld>
  <p:clrMapOvr>
    <a:masterClrMapping/>
  </p:clrMapOvr>
  <p:transition>
    <p:wipe dir="d"/>
  </p:transition>
  <p:timing>
    <p:tnLst>
      <p:par>
        <p:cT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68915938"/>
      </p:ext>
    </p:extLst>
  </p:cSld>
  <p:clrMapOvr>
    <a:masterClrMapping/>
  </p:clrMapOvr>
  <p:timing>
    <p:tnLst>
      <p:par>
        <p:cT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58517117"/>
      </p:ext>
    </p:extLst>
  </p:cSld>
  <p:clrMapOvr>
    <a:masterClrMapping/>
  </p:clrMapOvr>
  <p:transition>
    <p:wipe dir="d"/>
  </p:transition>
  <p:timing>
    <p:tnLst>
      <p:par>
        <p:cT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92596672"/>
      </p:ext>
    </p:extLst>
  </p:cSld>
  <p:clrMapOvr>
    <a:masterClrMapping/>
  </p:clrMapOvr>
  <p:transition>
    <p:wipe dir="d"/>
  </p:transition>
  <p:timing>
    <p:tnLst>
      <p:par>
        <p:cT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88786918"/>
      </p:ext>
    </p:extLst>
  </p:cSld>
  <p:clrMapOvr>
    <a:masterClrMapping/>
  </p:clrMapOvr>
  <p:transition>
    <p:wipe dir="d"/>
  </p:transition>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93918926"/>
      </p:ext>
    </p:extLst>
  </p:cSld>
  <p:clrMapOvr>
    <a:masterClrMapping/>
  </p:clrMapOvr>
  <p:transition>
    <p:wipe dir="d"/>
  </p:transition>
  <p:timing>
    <p:tnLst>
      <p:par>
        <p:cT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00022163"/>
      </p:ext>
    </p:extLst>
  </p:cSld>
  <p:clrMapOvr>
    <a:masterClrMapping/>
  </p:clrMapOvr>
  <p:timing>
    <p:tnLst>
      <p:par>
        <p:cT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7769856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61168599"/>
      </p:ext>
    </p:extLst>
  </p:cSld>
  <p:clrMapOvr>
    <a:masterClrMapping/>
  </p:clrMapOvr>
  <p:transition>
    <p:wipe dir="d"/>
  </p:transition>
  <p:timing>
    <p:tnLst>
      <p:par>
        <p:cTn id="1" dur="indefinite" restart="never" nodeType="tmRoot"/>
      </p:par>
    </p:tnLst>
  </p:timing>
</p:sldLayout>
</file>

<file path=ppt/slideLayouts/slideLayout4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83893319"/>
      </p:ext>
    </p:extLst>
  </p:cSld>
  <p:clrMapOvr>
    <a:masterClrMapping/>
  </p:clrMapOvr>
  <p:timing>
    <p:tnLst>
      <p:par>
        <p:cTn id="1" dur="indefinite" restart="never" nodeType="tmRoot"/>
      </p:par>
    </p:tnLst>
  </p:timing>
</p:sldLayout>
</file>

<file path=ppt/slideLayouts/slideLayout4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51911604"/>
      </p:ext>
    </p:extLst>
  </p:cSld>
  <p:clrMapOvr>
    <a:masterClrMapping/>
  </p:clrMapOvr>
  <p:timing>
    <p:tnLst>
      <p:par>
        <p:cTn id="1" dur="indefinite" restart="never" nodeType="tmRoot"/>
      </p:par>
    </p:tnLst>
  </p:timing>
</p:sldLayout>
</file>

<file path=ppt/slideLayouts/slideLayout43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64476396"/>
      </p:ext>
    </p:extLst>
  </p:cSld>
  <p:clrMapOvr>
    <a:masterClrMapping/>
  </p:clrMapOvr>
  <p:transition>
    <p:wipe dir="d"/>
  </p:transition>
</p:sldLayout>
</file>

<file path=ppt/slideLayouts/slideLayout4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104712224"/>
      </p:ext>
    </p:extLst>
  </p:cSld>
  <p:clrMapOvr>
    <a:masterClrMapping/>
  </p:clrMapOvr>
  <p:transition>
    <p:wipe dir="d"/>
  </p:transition>
  <p:timing>
    <p:tnLst>
      <p:par>
        <p:cT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23796955"/>
      </p:ext>
    </p:extLst>
  </p:cSld>
  <p:clrMapOvr>
    <a:masterClrMapping/>
  </p:clrMapOvr>
  <p:transition>
    <p:wipe dir="d"/>
  </p:transition>
  <p:timing>
    <p:tnLst>
      <p:par>
        <p:cT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14698670"/>
      </p:ext>
    </p:extLst>
  </p:cSld>
  <p:clrMapOvr>
    <a:masterClrMapping/>
  </p:clrMapOvr>
  <p:timing>
    <p:tnLst>
      <p:par>
        <p:cT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44050487"/>
      </p:ext>
    </p:extLst>
  </p:cSld>
  <p:clrMapOvr>
    <a:masterClrMapping/>
  </p:clrMapOvr>
  <p:transition>
    <p:wipe dir="d"/>
  </p:transition>
  <p:timing>
    <p:tnLst>
      <p:par>
        <p:cT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49620914"/>
      </p:ext>
    </p:extLst>
  </p:cSld>
  <p:clrMapOvr>
    <a:masterClrMapping/>
  </p:clrMapOvr>
  <p:transition>
    <p:wipe dir="d"/>
  </p:transition>
  <p:timing>
    <p:tnLst>
      <p:par>
        <p:cT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93945909"/>
      </p:ext>
    </p:extLst>
  </p:cSld>
  <p:clrMapOvr>
    <a:masterClrMapping/>
  </p:clrMapOvr>
  <p:transition>
    <p:wipe dir="d"/>
  </p:transition>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39807790"/>
      </p:ext>
    </p:extLst>
  </p:cSld>
  <p:clrMapOvr>
    <a:masterClrMapping/>
  </p:clrMapOvr>
  <p:transition>
    <p:wipe dir="d"/>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22140169"/>
      </p:ext>
    </p:extLst>
  </p:cSld>
  <p:clrMapOvr>
    <a:masterClrMapping/>
  </p:clrMapOvr>
  <p:timing>
    <p:tnLst>
      <p:par>
        <p:cTn id="1" dur="indefinite" restart="never" nodeType="tmRoot"/>
      </p:par>
    </p:tnLst>
  </p:timing>
</p:sldLayout>
</file>

<file path=ppt/slideLayouts/slideLayout4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21690510"/>
      </p:ext>
    </p:extLst>
  </p:cSld>
  <p:clrMapOvr>
    <a:masterClrMapping/>
  </p:clrMapOvr>
  <p:timing>
    <p:tnLst>
      <p:par>
        <p:cTn id="1" dur="indefinite" restart="never" nodeType="tmRoot"/>
      </p:par>
    </p:tnLst>
  </p:timing>
</p:sldLayout>
</file>

<file path=ppt/slideLayouts/slideLayout4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1345733"/>
      </p:ext>
    </p:extLst>
  </p:cSld>
  <p:clrMapOvr>
    <a:masterClrMapping/>
  </p:clrMapOvr>
  <p:timing>
    <p:tnLst>
      <p:par>
        <p:cTn id="1" dur="indefinite" restart="never" nodeType="tmRoot"/>
      </p:par>
    </p:tnLst>
  </p:timing>
</p:sldLayout>
</file>

<file path=ppt/slideLayouts/slideLayout4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37331704"/>
      </p:ext>
    </p:extLst>
  </p:cSld>
  <p:clrMapOvr>
    <a:masterClrMapping/>
  </p:clrMapOvr>
  <p:timing>
    <p:tnLst>
      <p:par>
        <p:cTn id="1" dur="indefinite" restart="never" nodeType="tmRoot"/>
      </p:par>
    </p:tn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59133228"/>
      </p:ext>
    </p:extLst>
  </p:cSld>
  <p:clrMapOvr>
    <a:masterClrMapping/>
  </p:clrMapOvr>
  <p:timing>
    <p:tnLst>
      <p:par>
        <p:cTn id="1" dur="indefinite" restart="never" nodeType="tmRoot"/>
      </p:par>
    </p:tn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9464505"/>
      </p:ext>
    </p:extLst>
  </p:cSld>
  <p:clrMapOvr>
    <a:masterClrMapping/>
  </p:clrMapOvr>
  <p:transition>
    <p:wipe dir="d"/>
  </p:transition>
</p:sldLayout>
</file>

<file path=ppt/slideLayouts/slideLayout4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780477893"/>
      </p:ext>
    </p:extLst>
  </p:cSld>
  <p:clrMapOvr>
    <a:masterClrMapping/>
  </p:clrMapOvr>
  <p:transition>
    <p:wipe dir="d"/>
  </p:transition>
  <p:timing>
    <p:tnLst>
      <p:par>
        <p:cTn id="1" dur="indefinite" restart="never" nodeType="tmRoot"/>
      </p:par>
    </p:tn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23503100"/>
      </p:ext>
    </p:extLst>
  </p:cSld>
  <p:clrMapOvr>
    <a:masterClrMapping/>
  </p:clrMapOvr>
  <p:transition>
    <p:wipe dir="d"/>
  </p:transition>
  <p:timing>
    <p:tnLst>
      <p:par>
        <p:cT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91033057"/>
      </p:ext>
    </p:extLst>
  </p:cSld>
  <p:clrMapOvr>
    <a:masterClrMapping/>
  </p:clrMapOvr>
  <p:timing>
    <p:tnLst>
      <p:par>
        <p:cT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64772586"/>
      </p:ext>
    </p:extLst>
  </p:cSld>
  <p:clrMapOvr>
    <a:masterClrMapping/>
  </p:clrMapOvr>
  <p:transition>
    <p:wipe dir="d"/>
  </p:transition>
  <p:timing>
    <p:tnLst>
      <p:par>
        <p:cTn id="1" dur="indefinite" restart="never" nodeType="tmRoot"/>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31601248"/>
      </p:ext>
    </p:extLst>
  </p:cSld>
  <p:clrMapOvr>
    <a:masterClrMapping/>
  </p:clrMapOvr>
  <p:transition>
    <p:wipe dir="d"/>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78026825"/>
      </p:ext>
    </p:extLst>
  </p:cSld>
  <p:clrMapOvr>
    <a:masterClrMapping/>
  </p:clrMapOvr>
  <p:timing>
    <p:tnLst>
      <p:par>
        <p:cTn id="1" dur="indefinite" restart="never" nodeType="tmRoot"/>
      </p:par>
    </p:tnLst>
  </p:timing>
</p:sldLayout>
</file>

<file path=ppt/slideLayouts/slideLayout4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2827035"/>
      </p:ext>
    </p:extLst>
  </p:cSld>
  <p:clrMapOvr>
    <a:masterClrMapping/>
  </p:clrMapOvr>
  <p:transition>
    <p:wipe dir="d"/>
  </p:transition>
  <p:timing>
    <p:tnLst>
      <p:par>
        <p:cT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76846801"/>
      </p:ext>
    </p:extLst>
  </p:cSld>
  <p:clrMapOvr>
    <a:masterClrMapping/>
  </p:clrMapOvr>
  <p:transition>
    <p:wipe dir="d"/>
  </p:transition>
  <p:timing>
    <p:tnLst>
      <p:par>
        <p:cT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32728532"/>
      </p:ext>
    </p:extLst>
  </p:cSld>
  <p:clrMapOvr>
    <a:masterClrMapping/>
  </p:clrMapOvr>
  <p:timing>
    <p:tnLst>
      <p:par>
        <p:cT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8129003"/>
      </p:ext>
    </p:extLst>
  </p:cSld>
  <p:clrMapOvr>
    <a:masterClrMapping/>
  </p:clrMapOvr>
  <p:timing>
    <p:tnLst>
      <p:par>
        <p:cTn id="1" dur="indefinite" restart="never" nodeType="tmRoot"/>
      </p:par>
    </p:tnLst>
  </p:timing>
</p:sldLayout>
</file>

<file path=ppt/slideLayouts/slideLayout4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40854125"/>
      </p:ext>
    </p:extLst>
  </p:cSld>
  <p:clrMapOvr>
    <a:masterClrMapping/>
  </p:clrMapOvr>
  <p:timing>
    <p:tnLst>
      <p:par>
        <p:cTn id="1" dur="indefinite" restart="never" nodeType="tmRoot"/>
      </p:par>
    </p:tnLst>
  </p:timing>
</p:sldLayout>
</file>

<file path=ppt/slideLayouts/slideLayout4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54157517"/>
      </p:ext>
    </p:extLst>
  </p:cSld>
  <p:clrMapOvr>
    <a:masterClrMapping/>
  </p:clrMapOvr>
  <p:timing>
    <p:tnLst>
      <p:par>
        <p:cT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63665583"/>
      </p:ext>
    </p:extLst>
  </p:cSld>
  <p:clrMapOvr>
    <a:masterClrMapping/>
  </p:clrMapOvr>
  <p:transition>
    <p:wipe dir="d"/>
  </p:transition>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949634092"/>
      </p:ext>
    </p:extLst>
  </p:cSld>
  <p:clrMapOvr>
    <a:masterClrMapping/>
  </p:clrMapOvr>
  <p:transition>
    <p:wipe dir="d"/>
  </p:transition>
  <p:timing>
    <p:tnLst>
      <p:par>
        <p:cTn id="1" dur="indefinite" restart="never" nodeType="tmRoot"/>
      </p:par>
    </p:tnLst>
  </p:timing>
</p:sldLayout>
</file>

<file path=ppt/slideLayouts/slideLayout4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97606663"/>
      </p:ext>
    </p:extLst>
  </p:cSld>
  <p:clrMapOvr>
    <a:masterClrMapping/>
  </p:clrMapOvr>
  <p:transition>
    <p:wipe dir="d"/>
  </p:transition>
  <p:timing>
    <p:tnLst>
      <p:par>
        <p:cTn id="1" dur="indefinite" restart="never" nodeType="tmRoot"/>
      </p:par>
    </p:tnLst>
  </p:timing>
</p:sldLayout>
</file>

<file path=ppt/slideLayouts/slideLayout4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9990623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71533592"/>
      </p:ext>
    </p:extLst>
  </p:cSld>
  <p:clrMapOvr>
    <a:masterClrMapping/>
  </p:clrMapOvr>
  <p:timing>
    <p:tnLst>
      <p:par>
        <p:cTn id="1" dur="indefinite" restart="never" nodeType="tmRoot"/>
      </p:par>
    </p:tnLst>
  </p:timing>
</p:sldLayout>
</file>

<file path=ppt/slideLayouts/slideLayout4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17227149"/>
      </p:ext>
    </p:extLst>
  </p:cSld>
  <p:clrMapOvr>
    <a:masterClrMapping/>
  </p:clrMapOvr>
  <p:transition>
    <p:wipe dir="d"/>
  </p:transition>
  <p:timing>
    <p:tnLst>
      <p:par>
        <p:cTn id="1" dur="indefinite" restart="never" nodeType="tmRoot"/>
      </p:par>
    </p:tnLst>
  </p:timing>
</p:sldLayout>
</file>

<file path=ppt/slideLayouts/slideLayout4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94469671"/>
      </p:ext>
    </p:extLst>
  </p:cSld>
  <p:clrMapOvr>
    <a:masterClrMapping/>
  </p:clrMapOvr>
  <p:transition>
    <p:wipe dir="d"/>
  </p:transition>
  <p:timing>
    <p:tnLst>
      <p:par>
        <p:cTn id="1" dur="indefinite" restart="never" nodeType="tmRoot"/>
      </p:par>
    </p:tnLst>
  </p:timing>
</p:sldLayout>
</file>

<file path=ppt/slideLayouts/slideLayout4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70377983"/>
      </p:ext>
    </p:extLst>
  </p:cSld>
  <p:clrMapOvr>
    <a:masterClrMapping/>
  </p:clrMapOvr>
  <p:transition>
    <p:wipe dir="d"/>
  </p:transition>
  <p:timing>
    <p:tnLst>
      <p:par>
        <p:cTn id="1" dur="indefinite" restart="never" nodeType="tmRoot"/>
      </p:par>
    </p:tnLst>
  </p:timing>
</p:sldLayout>
</file>

<file path=ppt/slideLayouts/slideLayout4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93184216"/>
      </p:ext>
    </p:extLst>
  </p:cSld>
  <p:clrMapOvr>
    <a:masterClrMapping/>
  </p:clrMapOvr>
  <p:transition>
    <p:wipe dir="d"/>
  </p:transition>
  <p:timing>
    <p:tnLst>
      <p:par>
        <p:cTn id="1" dur="indefinite" restart="never" nodeType="tmRoot"/>
      </p:par>
    </p:tnLst>
  </p:timing>
</p:sldLayout>
</file>

<file path=ppt/slideLayouts/slideLayout4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9863657"/>
      </p:ext>
    </p:extLst>
  </p:cSld>
  <p:clrMapOvr>
    <a:masterClrMapping/>
  </p:clrMapOvr>
  <p:timing>
    <p:tnLst>
      <p:par>
        <p:cTn id="1" dur="indefinite" restart="never" nodeType="tmRoot"/>
      </p:par>
    </p:tnLst>
  </p:timing>
</p:sldLayout>
</file>

<file path=ppt/slideLayouts/slideLayout4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47804372"/>
      </p:ext>
    </p:extLst>
  </p:cSld>
  <p:clrMapOvr>
    <a:masterClrMapping/>
  </p:clrMapOvr>
  <p:timing>
    <p:tnLst>
      <p:par>
        <p:cTn id="1" dur="indefinite" restart="never" nodeType="tmRoot"/>
      </p:par>
    </p:tnLst>
  </p:timing>
</p:sldLayout>
</file>

<file path=ppt/slideLayouts/slideLayout4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98903716"/>
      </p:ext>
    </p:extLst>
  </p:cSld>
  <p:clrMapOvr>
    <a:masterClrMapping/>
  </p:clrMapOvr>
  <p:timing>
    <p:tnLst>
      <p:par>
        <p:cTn id="1" dur="indefinite" restart="never" nodeType="tmRoot"/>
      </p:par>
    </p:tnLst>
  </p:timing>
</p:sldLayout>
</file>

<file path=ppt/slideLayouts/slideLayout4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61879249"/>
      </p:ext>
    </p:extLst>
  </p:cSld>
  <p:clrMapOvr>
    <a:masterClrMapping/>
  </p:clrMapOvr>
  <p:timing>
    <p:tnLst>
      <p:par>
        <p:cTn id="1" dur="indefinite" restart="never" nodeType="tmRoot"/>
      </p:par>
    </p:tnLst>
  </p:timing>
</p:sldLayout>
</file>

<file path=ppt/slideLayouts/slideLayout46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05157646"/>
      </p:ext>
    </p:extLst>
  </p:cSld>
  <p:clrMapOvr>
    <a:masterClrMapping/>
  </p:clrMapOvr>
  <p:transition>
    <p:wipe dir="d"/>
  </p:transition>
</p:sldLayout>
</file>

<file path=ppt/slideLayouts/slideLayout4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696973967"/>
      </p:ext>
    </p:extLst>
  </p:cSld>
  <p:clrMapOvr>
    <a:masterClrMapping/>
  </p:clrMapOvr>
  <p:transition>
    <p:wipe dir="d"/>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80245513"/>
      </p:ext>
    </p:extLst>
  </p:cSld>
  <p:clrMapOvr>
    <a:masterClrMapping/>
  </p:clrMapOvr>
  <p:timing>
    <p:tnLst>
      <p:par>
        <p:cTn id="1" dur="indefinite" restart="never" nodeType="tmRoot"/>
      </p:par>
    </p:tnLst>
  </p:timing>
</p:sldLayout>
</file>

<file path=ppt/slideLayouts/slideLayout4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87921513"/>
      </p:ext>
    </p:extLst>
  </p:cSld>
  <p:clrMapOvr>
    <a:masterClrMapping/>
  </p:clrMapOvr>
  <p:transition>
    <p:wipe dir="d"/>
  </p:transition>
  <p:timing>
    <p:tnLst>
      <p:par>
        <p:cTn id="1" dur="indefinite" restart="never" nodeType="tmRoot"/>
      </p:par>
    </p:tnLst>
  </p:timing>
</p:sldLayout>
</file>

<file path=ppt/slideLayouts/slideLayout4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63249638"/>
      </p:ext>
    </p:extLst>
  </p:cSld>
  <p:clrMapOvr>
    <a:masterClrMapping/>
  </p:clrMapOvr>
  <p:timing>
    <p:tnLst>
      <p:par>
        <p:cTn id="1" dur="indefinite" restart="never" nodeType="tmRoot"/>
      </p:par>
    </p:tnLst>
  </p:timing>
</p:sldLayout>
</file>

<file path=ppt/slideLayouts/slideLayout4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69327058"/>
      </p:ext>
    </p:extLst>
  </p:cSld>
  <p:clrMapOvr>
    <a:masterClrMapping/>
  </p:clrMapOvr>
  <p:transition>
    <p:wipe dir="d"/>
  </p:transition>
  <p:timing>
    <p:tnLst>
      <p:par>
        <p:cTn id="1" dur="indefinite" restart="never" nodeType="tmRoot"/>
      </p:par>
    </p:tnLst>
  </p:timing>
</p:sldLayout>
</file>

<file path=ppt/slideLayouts/slideLayout4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05722701"/>
      </p:ext>
    </p:extLst>
  </p:cSld>
  <p:clrMapOvr>
    <a:masterClrMapping/>
  </p:clrMapOvr>
  <p:transition>
    <p:wipe dir="d"/>
  </p:transition>
  <p:timing>
    <p:tnLst>
      <p:par>
        <p:cTn id="1" dur="indefinite" restart="never" nodeType="tmRoot"/>
      </p:par>
    </p:tnLst>
  </p:timing>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10780990"/>
      </p:ext>
    </p:extLst>
  </p:cSld>
  <p:clrMapOvr>
    <a:masterClrMapping/>
  </p:clrMapOvr>
  <p:transition>
    <p:wipe dir="d"/>
  </p:transition>
  <p:timing>
    <p:tnLst>
      <p:par>
        <p:cTn id="1" dur="indefinite" restart="never" nodeType="tmRoot"/>
      </p:par>
    </p:tnLst>
  </p:timing>
</p:sldLayout>
</file>

<file path=ppt/slideLayouts/slideLayout4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0153866"/>
      </p:ext>
    </p:extLst>
  </p:cSld>
  <p:clrMapOvr>
    <a:masterClrMapping/>
  </p:clrMapOvr>
  <p:transition>
    <p:wipe dir="d"/>
  </p:transition>
  <p:timing>
    <p:tnLst>
      <p:par>
        <p:cTn id="1" dur="indefinite" restart="never" nodeType="tmRoot"/>
      </p:par>
    </p:tnLst>
  </p:timing>
</p:sldLayout>
</file>

<file path=ppt/slideLayouts/slideLayout4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36145932"/>
      </p:ext>
    </p:extLst>
  </p:cSld>
  <p:clrMapOvr>
    <a:masterClrMapping/>
  </p:clrMapOvr>
  <p:timing>
    <p:tnLst>
      <p:par>
        <p:cTn id="1" dur="indefinite" restart="never" nodeType="tmRoot"/>
      </p:par>
    </p:tnLst>
  </p:timing>
</p:sldLayout>
</file>

<file path=ppt/slideLayouts/slideLayout4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00848285"/>
      </p:ext>
    </p:extLst>
  </p:cSld>
  <p:clrMapOvr>
    <a:masterClrMapping/>
  </p:clrMapOvr>
  <p:timing>
    <p:tnLst>
      <p:par>
        <p:cT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37815820"/>
      </p:ext>
    </p:extLst>
  </p:cSld>
  <p:clrMapOvr>
    <a:masterClrMapping/>
  </p:clrMapOvr>
  <p:timing>
    <p:tnLst>
      <p:par>
        <p:cTn id="1" dur="indefinite" restart="never" nodeType="tmRoot"/>
      </p:par>
    </p:tn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970574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63427348"/>
      </p:ext>
    </p:extLst>
  </p:cSld>
  <p:clrMapOvr>
    <a:masterClrMapping/>
  </p:clrMapOvr>
  <p:transition>
    <p:wipe dir="d"/>
  </p:transition>
</p:sldLayout>
</file>

<file path=ppt/slideLayouts/slideLayout48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89223889"/>
      </p:ext>
    </p:extLst>
  </p:cSld>
  <p:clrMapOvr>
    <a:masterClrMapping/>
  </p:clrMapOvr>
  <p:transition>
    <p:wipe di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052147740"/>
      </p:ext>
    </p:extLst>
  </p:cSld>
  <p:clrMapOvr>
    <a:masterClrMapping/>
  </p:clrMapOvr>
  <p:transition>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51408904"/>
      </p:ext>
    </p:extLst>
  </p:cSld>
  <p:clrMapOvr>
    <a:masterClrMapping/>
  </p:clrMapOvr>
  <p:transition>
    <p:wipe dir="d"/>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8781510"/>
      </p:ext>
    </p:extLst>
  </p:cSld>
  <p:clrMapOvr>
    <a:masterClrMapping/>
  </p:clrMapOvr>
  <p:transition>
    <p:wipe dir="d"/>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4925538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48672595"/>
      </p:ext>
    </p:extLst>
  </p:cSld>
  <p:clrMapOvr>
    <a:masterClrMapping/>
  </p:clrMapOvr>
  <p:transition>
    <p:wipe dir="d"/>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09873785"/>
      </p:ext>
    </p:extLst>
  </p:cSld>
  <p:clrMapOvr>
    <a:masterClrMapping/>
  </p:clrMapOvr>
  <p:transition>
    <p:wipe dir="d"/>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2490646"/>
      </p:ext>
    </p:extLst>
  </p:cSld>
  <p:clrMapOvr>
    <a:masterClrMapping/>
  </p:clrMapOvr>
  <p:transition>
    <p:wipe dir="d"/>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43365128"/>
      </p:ext>
    </p:extLst>
  </p:cSld>
  <p:clrMapOvr>
    <a:masterClrMapping/>
  </p:clrMapOvr>
  <p:transition>
    <p:wipe dir="d"/>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00665112"/>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3364492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44111092"/>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2556984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13558604"/>
      </p:ext>
    </p:extLst>
  </p:cSld>
  <p:clrMapOvr>
    <a:masterClrMapping/>
  </p:clrMapOvr>
  <p:transition>
    <p:wipe dir="d"/>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15127592"/>
      </p:ext>
    </p:extLst>
  </p:cSld>
  <p:clrMapOvr>
    <a:masterClrMapping/>
  </p:clrMapOvr>
  <p:transition>
    <p:wipe dir="d"/>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331196440"/>
      </p:ext>
    </p:extLst>
  </p:cSld>
  <p:clrMapOvr>
    <a:masterClrMapping/>
  </p:clrMapOvr>
  <p:transition>
    <p:wipe dir="d"/>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23534533"/>
      </p:ext>
    </p:extLst>
  </p:cSld>
  <p:clrMapOvr>
    <a:masterClrMapping/>
  </p:clrMapOvr>
  <p:transition>
    <p:wipe dir="d"/>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7922545"/>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36507886"/>
      </p:ext>
    </p:extLst>
  </p:cSld>
  <p:clrMapOvr>
    <a:masterClrMapping/>
  </p:clrMapOvr>
  <p:transition>
    <p:wipe dir="d"/>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46504103"/>
      </p:ext>
    </p:extLst>
  </p:cSld>
  <p:clrMapOvr>
    <a:masterClrMapping/>
  </p:clrMapOvr>
  <p:transition>
    <p:wipe dir="d"/>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93966263"/>
      </p:ext>
    </p:extLst>
  </p:cSld>
  <p:clrMapOvr>
    <a:masterClrMapping/>
  </p:clrMapOvr>
  <p:transition>
    <p:wipe dir="d"/>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43016519"/>
      </p:ext>
    </p:extLst>
  </p:cSld>
  <p:clrMapOvr>
    <a:masterClrMapping/>
  </p:clrMapOvr>
  <p:transition>
    <p:wipe dir="d"/>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1342939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7687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22597137"/>
      </p:ext>
    </p:extLst>
  </p:cSld>
  <p:clrMapOvr>
    <a:masterClrMapping/>
  </p:clrMapOvr>
  <p:transition>
    <p:wipe dir="d"/>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54927355"/>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40035812"/>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14145719"/>
      </p:ext>
    </p:extLst>
  </p:cSld>
  <p:clrMapOvr>
    <a:masterClrMapping/>
  </p:clrMapOvr>
  <p:transition>
    <p:wipe dir="d"/>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612658109"/>
      </p:ext>
    </p:extLst>
  </p:cSld>
  <p:clrMapOvr>
    <a:masterClrMapping/>
  </p:clrMapOvr>
  <p:transition>
    <p:wipe dir="d"/>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24786381"/>
      </p:ext>
    </p:extLst>
  </p:cSld>
  <p:clrMapOvr>
    <a:masterClrMapping/>
  </p:clrMapOvr>
  <p:transition>
    <p:wipe dir="d"/>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4211547"/>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91014321"/>
      </p:ext>
    </p:extLst>
  </p:cSld>
  <p:clrMapOvr>
    <a:masterClrMapping/>
  </p:clrMapOvr>
  <p:transition>
    <p:wipe dir="d"/>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72335718"/>
      </p:ext>
    </p:extLst>
  </p:cSld>
  <p:clrMapOvr>
    <a:masterClrMapping/>
  </p:clrMapOvr>
  <p:transition>
    <p:wipe dir="d"/>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48847792"/>
      </p:ext>
    </p:extLst>
  </p:cSld>
  <p:clrMapOvr>
    <a:masterClrMapping/>
  </p:clrMapOvr>
  <p:transition>
    <p:wipe dir="d"/>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50191184"/>
      </p:ext>
    </p:extLst>
  </p:cSld>
  <p:clrMapOvr>
    <a:masterClrMapping/>
  </p:clrMapOvr>
  <p:transition>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00870907"/>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07924633"/>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7583163"/>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656077"/>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03999830"/>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7708727"/>
      </p:ext>
    </p:extLst>
  </p:cSld>
  <p:clrMapOvr>
    <a:masterClrMapping/>
  </p:clrMapOvr>
  <p:transition>
    <p:wipe dir="d"/>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386541570"/>
      </p:ext>
    </p:extLst>
  </p:cSld>
  <p:clrMapOvr>
    <a:masterClrMapping/>
  </p:clrMapOvr>
  <p:transition>
    <p:wipe dir="d"/>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13962071"/>
      </p:ext>
    </p:extLst>
  </p:cSld>
  <p:clrMapOvr>
    <a:masterClrMapping/>
  </p:clrMapOvr>
  <p:transition>
    <p:wipe dir="d"/>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48927435"/>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79001148"/>
      </p:ext>
    </p:extLst>
  </p:cSld>
  <p:clrMapOvr>
    <a:masterClrMapping/>
  </p:clrMapOvr>
  <p:transition>
    <p:wipe dir="d"/>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7/4/2022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65124526"/>
      </p:ext>
    </p:extLst>
  </p:cSld>
  <p:clrMapOvr>
    <a:masterClrMapping/>
  </p:clrMapOvr>
  <p:transition>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36893570"/>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7/4/2022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0975597"/>
      </p:ext>
    </p:extLst>
  </p:cSld>
  <p:clrMapOvr>
    <a:masterClrMapping/>
  </p:clrMapOvr>
  <p:transition>
    <p:wipe dir="d"/>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48396178"/>
      </p:ext>
    </p:extLst>
  </p:cSld>
  <p:clrMapOvr>
    <a:masterClrMapping/>
  </p:clrMapOvr>
  <p:transition>
    <p:wipe dir="d"/>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70913750"/>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7/4/2022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24339590"/>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82503497"/>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42025177"/>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77056334"/>
      </p:ext>
    </p:extLst>
  </p:cSld>
  <p:clrMapOvr>
    <a:masterClrMapping/>
  </p:clrMapOvr>
  <p:transition>
    <p:wipe dir="d"/>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7/4/2022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424242037"/>
      </p:ext>
    </p:extLst>
  </p:cSld>
  <p:clrMapOvr>
    <a:masterClrMapping/>
  </p:clrMapOvr>
  <p:transition>
    <p:wipe dir="d"/>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82944207"/>
      </p:ext>
    </p:extLst>
  </p:cSld>
  <p:clrMapOvr>
    <a:masterClrMapping/>
  </p:clrMapOvr>
  <p:transition>
    <p:wipe dir="d"/>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7/4/2022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928521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theme" Target="../theme/theme15.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theme" Target="../theme/theme16.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theme" Target="../theme/theme17.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theme" Target="../theme/theme18.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theme" Target="../theme/theme19.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6.xml"/><Relationship Id="rId13" Type="http://schemas.openxmlformats.org/officeDocument/2006/relationships/theme" Target="../theme/theme20.xml"/><Relationship Id="rId3" Type="http://schemas.openxmlformats.org/officeDocument/2006/relationships/slideLayout" Target="../slideLayouts/slideLayout231.xml"/><Relationship Id="rId7" Type="http://schemas.openxmlformats.org/officeDocument/2006/relationships/slideLayout" Target="../slideLayouts/slideLayout235.xml"/><Relationship Id="rId12" Type="http://schemas.openxmlformats.org/officeDocument/2006/relationships/slideLayout" Target="../slideLayouts/slideLayout240.xml"/><Relationship Id="rId2" Type="http://schemas.openxmlformats.org/officeDocument/2006/relationships/slideLayout" Target="../slideLayouts/slideLayout230.xml"/><Relationship Id="rId1" Type="http://schemas.openxmlformats.org/officeDocument/2006/relationships/slideLayout" Target="../slideLayouts/slideLayout229.xml"/><Relationship Id="rId6" Type="http://schemas.openxmlformats.org/officeDocument/2006/relationships/slideLayout" Target="../slideLayouts/slideLayout234.xml"/><Relationship Id="rId11" Type="http://schemas.openxmlformats.org/officeDocument/2006/relationships/slideLayout" Target="../slideLayouts/slideLayout239.xml"/><Relationship Id="rId5" Type="http://schemas.openxmlformats.org/officeDocument/2006/relationships/slideLayout" Target="../slideLayouts/slideLayout233.xml"/><Relationship Id="rId10" Type="http://schemas.openxmlformats.org/officeDocument/2006/relationships/slideLayout" Target="../slideLayouts/slideLayout238.xml"/><Relationship Id="rId4" Type="http://schemas.openxmlformats.org/officeDocument/2006/relationships/slideLayout" Target="../slideLayouts/slideLayout232.xml"/><Relationship Id="rId9" Type="http://schemas.openxmlformats.org/officeDocument/2006/relationships/slideLayout" Target="../slideLayouts/slideLayout237.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theme" Target="../theme/theme21.xml"/><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slideLayout" Target="../slideLayouts/slideLayout252.xml"/><Relationship Id="rId2" Type="http://schemas.openxmlformats.org/officeDocument/2006/relationships/slideLayout" Target="../slideLayouts/slideLayout24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0" Type="http://schemas.openxmlformats.org/officeDocument/2006/relationships/slideLayout" Target="../slideLayouts/slideLayout250.xml"/><Relationship Id="rId4" Type="http://schemas.openxmlformats.org/officeDocument/2006/relationships/slideLayout" Target="../slideLayouts/slideLayout244.xml"/><Relationship Id="rId9" Type="http://schemas.openxmlformats.org/officeDocument/2006/relationships/slideLayout" Target="../slideLayouts/slideLayout24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60.xml"/><Relationship Id="rId13" Type="http://schemas.openxmlformats.org/officeDocument/2006/relationships/theme" Target="../theme/theme22.xml"/><Relationship Id="rId3" Type="http://schemas.openxmlformats.org/officeDocument/2006/relationships/slideLayout" Target="../slideLayouts/slideLayout255.xml"/><Relationship Id="rId7" Type="http://schemas.openxmlformats.org/officeDocument/2006/relationships/slideLayout" Target="../slideLayouts/slideLayout259.xml"/><Relationship Id="rId12" Type="http://schemas.openxmlformats.org/officeDocument/2006/relationships/slideLayout" Target="../slideLayouts/slideLayout264.xml"/><Relationship Id="rId2" Type="http://schemas.openxmlformats.org/officeDocument/2006/relationships/slideLayout" Target="../slideLayouts/slideLayout254.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5" Type="http://schemas.openxmlformats.org/officeDocument/2006/relationships/slideLayout" Target="../slideLayouts/slideLayout257.xml"/><Relationship Id="rId10" Type="http://schemas.openxmlformats.org/officeDocument/2006/relationships/slideLayout" Target="../slideLayouts/slideLayout262.xml"/><Relationship Id="rId4" Type="http://schemas.openxmlformats.org/officeDocument/2006/relationships/slideLayout" Target="../slideLayouts/slideLayout256.xml"/><Relationship Id="rId9" Type="http://schemas.openxmlformats.org/officeDocument/2006/relationships/slideLayout" Target="../slideLayouts/slideLayout26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theme" Target="../theme/theme23.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slideLayout" Target="../slideLayouts/slideLayout276.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theme" Target="../theme/theme24.xml"/><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slideLayout" Target="../slideLayouts/slideLayout288.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96.xml"/><Relationship Id="rId13" Type="http://schemas.openxmlformats.org/officeDocument/2006/relationships/theme" Target="../theme/theme25.xml"/><Relationship Id="rId3" Type="http://schemas.openxmlformats.org/officeDocument/2006/relationships/slideLayout" Target="../slideLayouts/slideLayout291.xml"/><Relationship Id="rId7" Type="http://schemas.openxmlformats.org/officeDocument/2006/relationships/slideLayout" Target="../slideLayouts/slideLayout295.xml"/><Relationship Id="rId12" Type="http://schemas.openxmlformats.org/officeDocument/2006/relationships/slideLayout" Target="../slideLayouts/slideLayout300.xml"/><Relationship Id="rId2" Type="http://schemas.openxmlformats.org/officeDocument/2006/relationships/slideLayout" Target="../slideLayouts/slideLayout290.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5" Type="http://schemas.openxmlformats.org/officeDocument/2006/relationships/slideLayout" Target="../slideLayouts/slideLayout293.xml"/><Relationship Id="rId10" Type="http://schemas.openxmlformats.org/officeDocument/2006/relationships/slideLayout" Target="../slideLayouts/slideLayout298.xml"/><Relationship Id="rId4" Type="http://schemas.openxmlformats.org/officeDocument/2006/relationships/slideLayout" Target="../slideLayouts/slideLayout292.xml"/><Relationship Id="rId9" Type="http://schemas.openxmlformats.org/officeDocument/2006/relationships/slideLayout" Target="../slideLayouts/slideLayout297.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08.xml"/><Relationship Id="rId13" Type="http://schemas.openxmlformats.org/officeDocument/2006/relationships/theme" Target="../theme/theme26.xml"/><Relationship Id="rId3" Type="http://schemas.openxmlformats.org/officeDocument/2006/relationships/slideLayout" Target="../slideLayouts/slideLayout303.xml"/><Relationship Id="rId7" Type="http://schemas.openxmlformats.org/officeDocument/2006/relationships/slideLayout" Target="../slideLayouts/slideLayout307.xml"/><Relationship Id="rId12" Type="http://schemas.openxmlformats.org/officeDocument/2006/relationships/slideLayout" Target="../slideLayouts/slideLayout312.xml"/><Relationship Id="rId2" Type="http://schemas.openxmlformats.org/officeDocument/2006/relationships/slideLayout" Target="../slideLayouts/slideLayout302.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5" Type="http://schemas.openxmlformats.org/officeDocument/2006/relationships/slideLayout" Target="../slideLayouts/slideLayout305.xml"/><Relationship Id="rId10" Type="http://schemas.openxmlformats.org/officeDocument/2006/relationships/slideLayout" Target="../slideLayouts/slideLayout310.xml"/><Relationship Id="rId4" Type="http://schemas.openxmlformats.org/officeDocument/2006/relationships/slideLayout" Target="../slideLayouts/slideLayout304.xml"/><Relationship Id="rId9" Type="http://schemas.openxmlformats.org/officeDocument/2006/relationships/slideLayout" Target="../slideLayouts/slideLayout309.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20.xml"/><Relationship Id="rId13" Type="http://schemas.openxmlformats.org/officeDocument/2006/relationships/theme" Target="../theme/theme27.xml"/><Relationship Id="rId3" Type="http://schemas.openxmlformats.org/officeDocument/2006/relationships/slideLayout" Target="../slideLayouts/slideLayout315.xml"/><Relationship Id="rId7" Type="http://schemas.openxmlformats.org/officeDocument/2006/relationships/slideLayout" Target="../slideLayouts/slideLayout319.xml"/><Relationship Id="rId12" Type="http://schemas.openxmlformats.org/officeDocument/2006/relationships/slideLayout" Target="../slideLayouts/slideLayout324.xml"/><Relationship Id="rId2" Type="http://schemas.openxmlformats.org/officeDocument/2006/relationships/slideLayout" Target="../slideLayouts/slideLayout314.xml"/><Relationship Id="rId1" Type="http://schemas.openxmlformats.org/officeDocument/2006/relationships/slideLayout" Target="../slideLayouts/slideLayout313.xml"/><Relationship Id="rId6" Type="http://schemas.openxmlformats.org/officeDocument/2006/relationships/slideLayout" Target="../slideLayouts/slideLayout318.xml"/><Relationship Id="rId11" Type="http://schemas.openxmlformats.org/officeDocument/2006/relationships/slideLayout" Target="../slideLayouts/slideLayout323.xml"/><Relationship Id="rId5" Type="http://schemas.openxmlformats.org/officeDocument/2006/relationships/slideLayout" Target="../slideLayouts/slideLayout317.xml"/><Relationship Id="rId10" Type="http://schemas.openxmlformats.org/officeDocument/2006/relationships/slideLayout" Target="../slideLayouts/slideLayout322.xml"/><Relationship Id="rId4" Type="http://schemas.openxmlformats.org/officeDocument/2006/relationships/slideLayout" Target="../slideLayouts/slideLayout316.xml"/><Relationship Id="rId9" Type="http://schemas.openxmlformats.org/officeDocument/2006/relationships/slideLayout" Target="../slideLayouts/slideLayout321.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32.xml"/><Relationship Id="rId13" Type="http://schemas.openxmlformats.org/officeDocument/2006/relationships/theme" Target="../theme/theme28.xml"/><Relationship Id="rId3" Type="http://schemas.openxmlformats.org/officeDocument/2006/relationships/slideLayout" Target="../slideLayouts/slideLayout327.xml"/><Relationship Id="rId7" Type="http://schemas.openxmlformats.org/officeDocument/2006/relationships/slideLayout" Target="../slideLayouts/slideLayout331.xml"/><Relationship Id="rId12" Type="http://schemas.openxmlformats.org/officeDocument/2006/relationships/slideLayout" Target="../slideLayouts/slideLayout336.xml"/><Relationship Id="rId2" Type="http://schemas.openxmlformats.org/officeDocument/2006/relationships/slideLayout" Target="../slideLayouts/slideLayout326.xml"/><Relationship Id="rId1" Type="http://schemas.openxmlformats.org/officeDocument/2006/relationships/slideLayout" Target="../slideLayouts/slideLayout325.xml"/><Relationship Id="rId6" Type="http://schemas.openxmlformats.org/officeDocument/2006/relationships/slideLayout" Target="../slideLayouts/slideLayout330.xml"/><Relationship Id="rId11" Type="http://schemas.openxmlformats.org/officeDocument/2006/relationships/slideLayout" Target="../slideLayouts/slideLayout335.xml"/><Relationship Id="rId5" Type="http://schemas.openxmlformats.org/officeDocument/2006/relationships/slideLayout" Target="../slideLayouts/slideLayout329.xml"/><Relationship Id="rId10" Type="http://schemas.openxmlformats.org/officeDocument/2006/relationships/slideLayout" Target="../slideLayouts/slideLayout334.xml"/><Relationship Id="rId4" Type="http://schemas.openxmlformats.org/officeDocument/2006/relationships/slideLayout" Target="../slideLayouts/slideLayout328.xml"/><Relationship Id="rId9" Type="http://schemas.openxmlformats.org/officeDocument/2006/relationships/slideLayout" Target="../slideLayouts/slideLayout333.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44.xml"/><Relationship Id="rId13" Type="http://schemas.openxmlformats.org/officeDocument/2006/relationships/theme" Target="../theme/theme29.xml"/><Relationship Id="rId3" Type="http://schemas.openxmlformats.org/officeDocument/2006/relationships/slideLayout" Target="../slideLayouts/slideLayout339.xml"/><Relationship Id="rId7" Type="http://schemas.openxmlformats.org/officeDocument/2006/relationships/slideLayout" Target="../slideLayouts/slideLayout343.xml"/><Relationship Id="rId12" Type="http://schemas.openxmlformats.org/officeDocument/2006/relationships/slideLayout" Target="../slideLayouts/slideLayout348.xml"/><Relationship Id="rId2" Type="http://schemas.openxmlformats.org/officeDocument/2006/relationships/slideLayout" Target="../slideLayouts/slideLayout338.xml"/><Relationship Id="rId1" Type="http://schemas.openxmlformats.org/officeDocument/2006/relationships/slideLayout" Target="../slideLayouts/slideLayout337.xml"/><Relationship Id="rId6" Type="http://schemas.openxmlformats.org/officeDocument/2006/relationships/slideLayout" Target="../slideLayouts/slideLayout342.xml"/><Relationship Id="rId11" Type="http://schemas.openxmlformats.org/officeDocument/2006/relationships/slideLayout" Target="../slideLayouts/slideLayout347.xml"/><Relationship Id="rId5" Type="http://schemas.openxmlformats.org/officeDocument/2006/relationships/slideLayout" Target="../slideLayouts/slideLayout341.xml"/><Relationship Id="rId10" Type="http://schemas.openxmlformats.org/officeDocument/2006/relationships/slideLayout" Target="../slideLayouts/slideLayout346.xml"/><Relationship Id="rId4" Type="http://schemas.openxmlformats.org/officeDocument/2006/relationships/slideLayout" Target="../slideLayouts/slideLayout340.xml"/><Relationship Id="rId9" Type="http://schemas.openxmlformats.org/officeDocument/2006/relationships/slideLayout" Target="../slideLayouts/slideLayout3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56.xml"/><Relationship Id="rId13" Type="http://schemas.openxmlformats.org/officeDocument/2006/relationships/theme" Target="../theme/theme30.xml"/><Relationship Id="rId3" Type="http://schemas.openxmlformats.org/officeDocument/2006/relationships/slideLayout" Target="../slideLayouts/slideLayout351.xml"/><Relationship Id="rId7" Type="http://schemas.openxmlformats.org/officeDocument/2006/relationships/slideLayout" Target="../slideLayouts/slideLayout355.xml"/><Relationship Id="rId12" Type="http://schemas.openxmlformats.org/officeDocument/2006/relationships/slideLayout" Target="../slideLayouts/slideLayout360.xml"/><Relationship Id="rId2" Type="http://schemas.openxmlformats.org/officeDocument/2006/relationships/slideLayout" Target="../slideLayouts/slideLayout350.xml"/><Relationship Id="rId1" Type="http://schemas.openxmlformats.org/officeDocument/2006/relationships/slideLayout" Target="../slideLayouts/slideLayout349.xml"/><Relationship Id="rId6" Type="http://schemas.openxmlformats.org/officeDocument/2006/relationships/slideLayout" Target="../slideLayouts/slideLayout354.xml"/><Relationship Id="rId11" Type="http://schemas.openxmlformats.org/officeDocument/2006/relationships/slideLayout" Target="../slideLayouts/slideLayout359.xml"/><Relationship Id="rId5" Type="http://schemas.openxmlformats.org/officeDocument/2006/relationships/slideLayout" Target="../slideLayouts/slideLayout353.xml"/><Relationship Id="rId10" Type="http://schemas.openxmlformats.org/officeDocument/2006/relationships/slideLayout" Target="../slideLayouts/slideLayout358.xml"/><Relationship Id="rId4" Type="http://schemas.openxmlformats.org/officeDocument/2006/relationships/slideLayout" Target="../slideLayouts/slideLayout352.xml"/><Relationship Id="rId9" Type="http://schemas.openxmlformats.org/officeDocument/2006/relationships/slideLayout" Target="../slideLayouts/slideLayout357.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68.xml"/><Relationship Id="rId13" Type="http://schemas.openxmlformats.org/officeDocument/2006/relationships/theme" Target="../theme/theme31.xml"/><Relationship Id="rId3" Type="http://schemas.openxmlformats.org/officeDocument/2006/relationships/slideLayout" Target="../slideLayouts/slideLayout363.xml"/><Relationship Id="rId7" Type="http://schemas.openxmlformats.org/officeDocument/2006/relationships/slideLayout" Target="../slideLayouts/slideLayout367.xml"/><Relationship Id="rId12" Type="http://schemas.openxmlformats.org/officeDocument/2006/relationships/slideLayout" Target="../slideLayouts/slideLayout372.xml"/><Relationship Id="rId2" Type="http://schemas.openxmlformats.org/officeDocument/2006/relationships/slideLayout" Target="../slideLayouts/slideLayout362.xml"/><Relationship Id="rId1" Type="http://schemas.openxmlformats.org/officeDocument/2006/relationships/slideLayout" Target="../slideLayouts/slideLayout361.xml"/><Relationship Id="rId6" Type="http://schemas.openxmlformats.org/officeDocument/2006/relationships/slideLayout" Target="../slideLayouts/slideLayout366.xml"/><Relationship Id="rId11" Type="http://schemas.openxmlformats.org/officeDocument/2006/relationships/slideLayout" Target="../slideLayouts/slideLayout371.xml"/><Relationship Id="rId5" Type="http://schemas.openxmlformats.org/officeDocument/2006/relationships/slideLayout" Target="../slideLayouts/slideLayout365.xml"/><Relationship Id="rId10" Type="http://schemas.openxmlformats.org/officeDocument/2006/relationships/slideLayout" Target="../slideLayouts/slideLayout370.xml"/><Relationship Id="rId4" Type="http://schemas.openxmlformats.org/officeDocument/2006/relationships/slideLayout" Target="../slideLayouts/slideLayout364.xml"/><Relationship Id="rId9" Type="http://schemas.openxmlformats.org/officeDocument/2006/relationships/slideLayout" Target="../slideLayouts/slideLayout36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80.xml"/><Relationship Id="rId13" Type="http://schemas.openxmlformats.org/officeDocument/2006/relationships/theme" Target="../theme/theme32.xml"/><Relationship Id="rId3" Type="http://schemas.openxmlformats.org/officeDocument/2006/relationships/slideLayout" Target="../slideLayouts/slideLayout375.xml"/><Relationship Id="rId7" Type="http://schemas.openxmlformats.org/officeDocument/2006/relationships/slideLayout" Target="../slideLayouts/slideLayout379.xml"/><Relationship Id="rId12" Type="http://schemas.openxmlformats.org/officeDocument/2006/relationships/slideLayout" Target="../slideLayouts/slideLayout384.xml"/><Relationship Id="rId2" Type="http://schemas.openxmlformats.org/officeDocument/2006/relationships/slideLayout" Target="../slideLayouts/slideLayout374.xml"/><Relationship Id="rId1" Type="http://schemas.openxmlformats.org/officeDocument/2006/relationships/slideLayout" Target="../slideLayouts/slideLayout373.xml"/><Relationship Id="rId6" Type="http://schemas.openxmlformats.org/officeDocument/2006/relationships/slideLayout" Target="../slideLayouts/slideLayout378.xml"/><Relationship Id="rId11" Type="http://schemas.openxmlformats.org/officeDocument/2006/relationships/slideLayout" Target="../slideLayouts/slideLayout383.xml"/><Relationship Id="rId5" Type="http://schemas.openxmlformats.org/officeDocument/2006/relationships/slideLayout" Target="../slideLayouts/slideLayout377.xml"/><Relationship Id="rId10" Type="http://schemas.openxmlformats.org/officeDocument/2006/relationships/slideLayout" Target="../slideLayouts/slideLayout382.xml"/><Relationship Id="rId4" Type="http://schemas.openxmlformats.org/officeDocument/2006/relationships/slideLayout" Target="../slideLayouts/slideLayout376.xml"/><Relationship Id="rId9" Type="http://schemas.openxmlformats.org/officeDocument/2006/relationships/slideLayout" Target="../slideLayouts/slideLayout381.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92.xml"/><Relationship Id="rId13" Type="http://schemas.openxmlformats.org/officeDocument/2006/relationships/theme" Target="../theme/theme33.xml"/><Relationship Id="rId3" Type="http://schemas.openxmlformats.org/officeDocument/2006/relationships/slideLayout" Target="../slideLayouts/slideLayout387.xml"/><Relationship Id="rId7" Type="http://schemas.openxmlformats.org/officeDocument/2006/relationships/slideLayout" Target="../slideLayouts/slideLayout391.xml"/><Relationship Id="rId12" Type="http://schemas.openxmlformats.org/officeDocument/2006/relationships/slideLayout" Target="../slideLayouts/slideLayout396.xml"/><Relationship Id="rId2" Type="http://schemas.openxmlformats.org/officeDocument/2006/relationships/slideLayout" Target="../slideLayouts/slideLayout386.xml"/><Relationship Id="rId1" Type="http://schemas.openxmlformats.org/officeDocument/2006/relationships/slideLayout" Target="../slideLayouts/slideLayout385.xml"/><Relationship Id="rId6" Type="http://schemas.openxmlformats.org/officeDocument/2006/relationships/slideLayout" Target="../slideLayouts/slideLayout390.xml"/><Relationship Id="rId11" Type="http://schemas.openxmlformats.org/officeDocument/2006/relationships/slideLayout" Target="../slideLayouts/slideLayout395.xml"/><Relationship Id="rId5" Type="http://schemas.openxmlformats.org/officeDocument/2006/relationships/slideLayout" Target="../slideLayouts/slideLayout389.xml"/><Relationship Id="rId10" Type="http://schemas.openxmlformats.org/officeDocument/2006/relationships/slideLayout" Target="../slideLayouts/slideLayout394.xml"/><Relationship Id="rId4" Type="http://schemas.openxmlformats.org/officeDocument/2006/relationships/slideLayout" Target="../slideLayouts/slideLayout388.xml"/><Relationship Id="rId9" Type="http://schemas.openxmlformats.org/officeDocument/2006/relationships/slideLayout" Target="../slideLayouts/slideLayout393.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404.xml"/><Relationship Id="rId13" Type="http://schemas.openxmlformats.org/officeDocument/2006/relationships/theme" Target="../theme/theme34.xml"/><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slideLayout" Target="../slideLayouts/slideLayout408.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416.xml"/><Relationship Id="rId13" Type="http://schemas.openxmlformats.org/officeDocument/2006/relationships/theme" Target="../theme/theme35.xml"/><Relationship Id="rId3" Type="http://schemas.openxmlformats.org/officeDocument/2006/relationships/slideLayout" Target="../slideLayouts/slideLayout411.xml"/><Relationship Id="rId7" Type="http://schemas.openxmlformats.org/officeDocument/2006/relationships/slideLayout" Target="../slideLayouts/slideLayout415.xml"/><Relationship Id="rId12" Type="http://schemas.openxmlformats.org/officeDocument/2006/relationships/slideLayout" Target="../slideLayouts/slideLayout420.xml"/><Relationship Id="rId2" Type="http://schemas.openxmlformats.org/officeDocument/2006/relationships/slideLayout" Target="../slideLayouts/slideLayout410.xml"/><Relationship Id="rId1" Type="http://schemas.openxmlformats.org/officeDocument/2006/relationships/slideLayout" Target="../slideLayouts/slideLayout409.xml"/><Relationship Id="rId6" Type="http://schemas.openxmlformats.org/officeDocument/2006/relationships/slideLayout" Target="../slideLayouts/slideLayout414.xml"/><Relationship Id="rId11" Type="http://schemas.openxmlformats.org/officeDocument/2006/relationships/slideLayout" Target="../slideLayouts/slideLayout419.xml"/><Relationship Id="rId5" Type="http://schemas.openxmlformats.org/officeDocument/2006/relationships/slideLayout" Target="../slideLayouts/slideLayout413.xml"/><Relationship Id="rId10" Type="http://schemas.openxmlformats.org/officeDocument/2006/relationships/slideLayout" Target="../slideLayouts/slideLayout418.xml"/><Relationship Id="rId4" Type="http://schemas.openxmlformats.org/officeDocument/2006/relationships/slideLayout" Target="../slideLayouts/slideLayout412.xml"/><Relationship Id="rId9" Type="http://schemas.openxmlformats.org/officeDocument/2006/relationships/slideLayout" Target="../slideLayouts/slideLayout417.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28.xml"/><Relationship Id="rId13" Type="http://schemas.openxmlformats.org/officeDocument/2006/relationships/theme" Target="../theme/theme36.xml"/><Relationship Id="rId3" Type="http://schemas.openxmlformats.org/officeDocument/2006/relationships/slideLayout" Target="../slideLayouts/slideLayout423.xml"/><Relationship Id="rId7" Type="http://schemas.openxmlformats.org/officeDocument/2006/relationships/slideLayout" Target="../slideLayouts/slideLayout427.xml"/><Relationship Id="rId12" Type="http://schemas.openxmlformats.org/officeDocument/2006/relationships/slideLayout" Target="../slideLayouts/slideLayout432.xml"/><Relationship Id="rId2" Type="http://schemas.openxmlformats.org/officeDocument/2006/relationships/slideLayout" Target="../slideLayouts/slideLayout422.xml"/><Relationship Id="rId1" Type="http://schemas.openxmlformats.org/officeDocument/2006/relationships/slideLayout" Target="../slideLayouts/slideLayout421.xml"/><Relationship Id="rId6" Type="http://schemas.openxmlformats.org/officeDocument/2006/relationships/slideLayout" Target="../slideLayouts/slideLayout426.xml"/><Relationship Id="rId11" Type="http://schemas.openxmlformats.org/officeDocument/2006/relationships/slideLayout" Target="../slideLayouts/slideLayout431.xml"/><Relationship Id="rId5" Type="http://schemas.openxmlformats.org/officeDocument/2006/relationships/slideLayout" Target="../slideLayouts/slideLayout425.xml"/><Relationship Id="rId10" Type="http://schemas.openxmlformats.org/officeDocument/2006/relationships/slideLayout" Target="../slideLayouts/slideLayout430.xml"/><Relationship Id="rId4" Type="http://schemas.openxmlformats.org/officeDocument/2006/relationships/slideLayout" Target="../slideLayouts/slideLayout424.xml"/><Relationship Id="rId9" Type="http://schemas.openxmlformats.org/officeDocument/2006/relationships/slideLayout" Target="../slideLayouts/slideLayout429.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40.xml"/><Relationship Id="rId13" Type="http://schemas.openxmlformats.org/officeDocument/2006/relationships/theme" Target="../theme/theme37.xml"/><Relationship Id="rId3" Type="http://schemas.openxmlformats.org/officeDocument/2006/relationships/slideLayout" Target="../slideLayouts/slideLayout435.xml"/><Relationship Id="rId7" Type="http://schemas.openxmlformats.org/officeDocument/2006/relationships/slideLayout" Target="../slideLayouts/slideLayout439.xml"/><Relationship Id="rId12" Type="http://schemas.openxmlformats.org/officeDocument/2006/relationships/slideLayout" Target="../slideLayouts/slideLayout444.xml"/><Relationship Id="rId2" Type="http://schemas.openxmlformats.org/officeDocument/2006/relationships/slideLayout" Target="../slideLayouts/slideLayout434.xml"/><Relationship Id="rId1" Type="http://schemas.openxmlformats.org/officeDocument/2006/relationships/slideLayout" Target="../slideLayouts/slideLayout433.xml"/><Relationship Id="rId6" Type="http://schemas.openxmlformats.org/officeDocument/2006/relationships/slideLayout" Target="../slideLayouts/slideLayout438.xml"/><Relationship Id="rId11" Type="http://schemas.openxmlformats.org/officeDocument/2006/relationships/slideLayout" Target="../slideLayouts/slideLayout443.xml"/><Relationship Id="rId5" Type="http://schemas.openxmlformats.org/officeDocument/2006/relationships/slideLayout" Target="../slideLayouts/slideLayout437.xml"/><Relationship Id="rId10" Type="http://schemas.openxmlformats.org/officeDocument/2006/relationships/slideLayout" Target="../slideLayouts/slideLayout442.xml"/><Relationship Id="rId4" Type="http://schemas.openxmlformats.org/officeDocument/2006/relationships/slideLayout" Target="../slideLayouts/slideLayout436.xml"/><Relationship Id="rId9" Type="http://schemas.openxmlformats.org/officeDocument/2006/relationships/slideLayout" Target="../slideLayouts/slideLayout441.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52.xml"/><Relationship Id="rId13" Type="http://schemas.openxmlformats.org/officeDocument/2006/relationships/theme" Target="../theme/theme38.xml"/><Relationship Id="rId3" Type="http://schemas.openxmlformats.org/officeDocument/2006/relationships/slideLayout" Target="../slideLayouts/slideLayout447.xml"/><Relationship Id="rId7" Type="http://schemas.openxmlformats.org/officeDocument/2006/relationships/slideLayout" Target="../slideLayouts/slideLayout451.xml"/><Relationship Id="rId12" Type="http://schemas.openxmlformats.org/officeDocument/2006/relationships/slideLayout" Target="../slideLayouts/slideLayout456.xml"/><Relationship Id="rId2" Type="http://schemas.openxmlformats.org/officeDocument/2006/relationships/slideLayout" Target="../slideLayouts/slideLayout446.xml"/><Relationship Id="rId1" Type="http://schemas.openxmlformats.org/officeDocument/2006/relationships/slideLayout" Target="../slideLayouts/slideLayout445.xml"/><Relationship Id="rId6" Type="http://schemas.openxmlformats.org/officeDocument/2006/relationships/slideLayout" Target="../slideLayouts/slideLayout450.xml"/><Relationship Id="rId11" Type="http://schemas.openxmlformats.org/officeDocument/2006/relationships/slideLayout" Target="../slideLayouts/slideLayout455.xml"/><Relationship Id="rId5" Type="http://schemas.openxmlformats.org/officeDocument/2006/relationships/slideLayout" Target="../slideLayouts/slideLayout449.xml"/><Relationship Id="rId10" Type="http://schemas.openxmlformats.org/officeDocument/2006/relationships/slideLayout" Target="../slideLayouts/slideLayout454.xml"/><Relationship Id="rId4" Type="http://schemas.openxmlformats.org/officeDocument/2006/relationships/slideLayout" Target="../slideLayouts/slideLayout448.xml"/><Relationship Id="rId9" Type="http://schemas.openxmlformats.org/officeDocument/2006/relationships/slideLayout" Target="../slideLayouts/slideLayout453.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64.xml"/><Relationship Id="rId13" Type="http://schemas.openxmlformats.org/officeDocument/2006/relationships/theme" Target="../theme/theme39.xml"/><Relationship Id="rId3" Type="http://schemas.openxmlformats.org/officeDocument/2006/relationships/slideLayout" Target="../slideLayouts/slideLayout459.xml"/><Relationship Id="rId7" Type="http://schemas.openxmlformats.org/officeDocument/2006/relationships/slideLayout" Target="../slideLayouts/slideLayout463.xml"/><Relationship Id="rId12" Type="http://schemas.openxmlformats.org/officeDocument/2006/relationships/slideLayout" Target="../slideLayouts/slideLayout468.xml"/><Relationship Id="rId2" Type="http://schemas.openxmlformats.org/officeDocument/2006/relationships/slideLayout" Target="../slideLayouts/slideLayout458.xml"/><Relationship Id="rId1" Type="http://schemas.openxmlformats.org/officeDocument/2006/relationships/slideLayout" Target="../slideLayouts/slideLayout457.xml"/><Relationship Id="rId6" Type="http://schemas.openxmlformats.org/officeDocument/2006/relationships/slideLayout" Target="../slideLayouts/slideLayout462.xml"/><Relationship Id="rId11" Type="http://schemas.openxmlformats.org/officeDocument/2006/relationships/slideLayout" Target="../slideLayouts/slideLayout467.xml"/><Relationship Id="rId5" Type="http://schemas.openxmlformats.org/officeDocument/2006/relationships/slideLayout" Target="../slideLayouts/slideLayout461.xml"/><Relationship Id="rId10" Type="http://schemas.openxmlformats.org/officeDocument/2006/relationships/slideLayout" Target="../slideLayouts/slideLayout466.xml"/><Relationship Id="rId4" Type="http://schemas.openxmlformats.org/officeDocument/2006/relationships/slideLayout" Target="../slideLayouts/slideLayout460.xml"/><Relationship Id="rId9" Type="http://schemas.openxmlformats.org/officeDocument/2006/relationships/slideLayout" Target="../slideLayouts/slideLayout46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76.xml"/><Relationship Id="rId13" Type="http://schemas.openxmlformats.org/officeDocument/2006/relationships/theme" Target="../theme/theme40.xml"/><Relationship Id="rId3" Type="http://schemas.openxmlformats.org/officeDocument/2006/relationships/slideLayout" Target="../slideLayouts/slideLayout471.xml"/><Relationship Id="rId7" Type="http://schemas.openxmlformats.org/officeDocument/2006/relationships/slideLayout" Target="../slideLayouts/slideLayout475.xml"/><Relationship Id="rId12" Type="http://schemas.openxmlformats.org/officeDocument/2006/relationships/slideLayout" Target="../slideLayouts/slideLayout480.xml"/><Relationship Id="rId2" Type="http://schemas.openxmlformats.org/officeDocument/2006/relationships/slideLayout" Target="../slideLayouts/slideLayout470.xml"/><Relationship Id="rId1" Type="http://schemas.openxmlformats.org/officeDocument/2006/relationships/slideLayout" Target="../slideLayouts/slideLayout469.xml"/><Relationship Id="rId6" Type="http://schemas.openxmlformats.org/officeDocument/2006/relationships/slideLayout" Target="../slideLayouts/slideLayout474.xml"/><Relationship Id="rId11" Type="http://schemas.openxmlformats.org/officeDocument/2006/relationships/slideLayout" Target="../slideLayouts/slideLayout479.xml"/><Relationship Id="rId5" Type="http://schemas.openxmlformats.org/officeDocument/2006/relationships/slideLayout" Target="../slideLayouts/slideLayout473.xml"/><Relationship Id="rId10" Type="http://schemas.openxmlformats.org/officeDocument/2006/relationships/slideLayout" Target="../slideLayouts/slideLayout478.xml"/><Relationship Id="rId4" Type="http://schemas.openxmlformats.org/officeDocument/2006/relationships/slideLayout" Target="../slideLayouts/slideLayout472.xml"/><Relationship Id="rId9" Type="http://schemas.openxmlformats.org/officeDocument/2006/relationships/slideLayout" Target="../slideLayouts/slideLayout47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400905489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514984548"/>
      </p:ext>
    </p:extLst>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770588067"/>
      </p:ext>
    </p:extLst>
  </p:cSld>
  <p:clrMap bg1="dk1" tx1="lt1" bg2="dk2" tx2="lt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622036677"/>
      </p:ext>
    </p:extLst>
  </p:cSld>
  <p:clrMap bg1="dk1" tx1="lt1" bg2="dk2" tx2="lt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359187216"/>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416055302"/>
      </p:ext>
    </p:extLst>
  </p:cSld>
  <p:clrMap bg1="dk1" tx1="lt1" bg2="dk2"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76731182"/>
      </p:ext>
    </p:extLst>
  </p:cSld>
  <p:clrMap bg1="dk1" tx1="lt1" bg2="dk2" tx2="lt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4142831374"/>
      </p:ext>
    </p:extLst>
  </p:cSld>
  <p:clrMap bg1="dk1" tx1="lt1" bg2="dk2" tx2="lt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4163137066"/>
      </p:ext>
    </p:extLst>
  </p:cSld>
  <p:clrMap bg1="dk1" tx1="lt1" bg2="dk2" tx2="lt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224034813"/>
      </p:ext>
    </p:extLst>
  </p:cSld>
  <p:clrMap bg1="dk1" tx1="lt1" bg2="dk2" tx2="lt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804177075"/>
      </p:ext>
    </p:extLst>
  </p:cSld>
  <p:clrMap bg1="dk1" tx1="lt1" bg2="dk2"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525686923"/>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965327395"/>
      </p:ext>
    </p:extLst>
  </p:cSld>
  <p:clrMap bg1="dk1" tx1="lt1" bg2="dk2" tx2="lt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827894046"/>
      </p:ext>
    </p:extLst>
  </p:cSld>
  <p:clrMap bg1="dk1" tx1="lt1" bg2="dk2" tx2="lt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716129754"/>
      </p:ext>
    </p:extLst>
  </p:cSld>
  <p:clrMap bg1="dk1" tx1="lt1" bg2="dk2" tx2="lt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949866075"/>
      </p:ext>
    </p:extLst>
  </p:cSld>
  <p:clrMap bg1="dk1" tx1="lt1" bg2="dk2" tx2="lt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992648355"/>
      </p:ext>
    </p:extLst>
  </p:cSld>
  <p:clrMap bg1="dk1" tx1="lt1" bg2="dk2" tx2="lt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783194210"/>
      </p:ext>
    </p:extLst>
  </p:cSld>
  <p:clrMap bg1="dk1" tx1="lt1" bg2="dk2"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622208674"/>
      </p:ext>
    </p:extLst>
  </p:cSld>
  <p:clrMap bg1="dk1" tx1="lt1" bg2="dk2" tx2="lt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279156490"/>
      </p:ext>
    </p:extLst>
  </p:cSld>
  <p:clrMap bg1="dk1" tx1="lt1" bg2="dk2" tx2="lt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679871607"/>
      </p:ext>
    </p:extLst>
  </p:cSld>
  <p:clrMap bg1="dk1" tx1="lt1" bg2="dk2" tx2="lt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929169619"/>
      </p:ext>
    </p:extLst>
  </p:cSld>
  <p:clrMap bg1="dk1" tx1="lt1" bg2="dk2" tx2="lt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153058608"/>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455775093"/>
      </p:ext>
    </p:extLst>
  </p:cSld>
  <p:clrMap bg1="dk1" tx1="lt1" bg2="dk2" tx2="lt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 id="2147484049"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829066937"/>
      </p:ext>
    </p:extLst>
  </p:cSld>
  <p:clrMap bg1="dk1" tx1="lt1" bg2="dk2" tx2="lt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518551485"/>
      </p:ext>
    </p:extLst>
  </p:cSld>
  <p:clrMap bg1="dk1" tx1="lt1" bg2="dk2" tx2="lt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 id="2147484075"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741308104"/>
      </p:ext>
    </p:extLst>
  </p:cSld>
  <p:clrMap bg1="dk1" tx1="lt1" bg2="dk2" tx2="lt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 id="2147484088"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718797997"/>
      </p:ext>
    </p:extLst>
  </p:cSld>
  <p:clrMap bg1="dk1" tx1="lt1" bg2="dk2" tx2="lt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 id="2147484101"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629080240"/>
      </p:ext>
    </p:extLst>
  </p:cSld>
  <p:clrMap bg1="dk1" tx1="lt1" bg2="dk2" tx2="lt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 id="2147484114"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959096108"/>
      </p:ext>
    </p:extLst>
  </p:cSld>
  <p:clrMap bg1="dk1" tx1="lt1" bg2="dk2" tx2="lt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413355453"/>
      </p:ext>
    </p:extLst>
  </p:cSld>
  <p:clrMap bg1="dk1" tx1="lt1" bg2="dk2" tx2="lt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530089183"/>
      </p:ext>
    </p:extLst>
  </p:cSld>
  <p:clrMap bg1="dk1" tx1="lt1" bg2="dk2" tx2="lt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4209940604"/>
      </p:ext>
    </p:extLst>
  </p:cSld>
  <p:clrMap bg1="dk1" tx1="lt1" bg2="dk2" tx2="lt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 id="2147484166"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784618607"/>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0110697"/>
      </p:ext>
    </p:extLst>
  </p:cSld>
  <p:clrMap bg1="dk1" tx1="lt1" bg2="dk2" tx2="lt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 id="2147484179"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916844542"/>
      </p:ext>
    </p:extLst>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162184204"/>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654091200"/>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122060010"/>
      </p:ext>
    </p:extLst>
  </p:cSld>
  <p:clrMap bg1="dk1" tx1="lt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7/4/2022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563550476"/>
      </p:ext>
    </p:extLst>
  </p:cSld>
  <p:clrMap bg1="dk1" tx1="lt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20.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3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4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168.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18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0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2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0.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25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7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00.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3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36.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34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60.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37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8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9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08.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420.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6.xml"/><Relationship Id="rId1" Type="http://schemas.openxmlformats.org/officeDocument/2006/relationships/slideLayout" Target="../slideLayouts/slideLayout43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4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56.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9.xml"/><Relationship Id="rId1" Type="http://schemas.openxmlformats.org/officeDocument/2006/relationships/slideLayout" Target="../slideLayouts/slideLayout46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80.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9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057400"/>
            <a:ext cx="6858000" cy="1981200"/>
          </a:xfrm>
        </p:spPr>
        <p:txBody>
          <a:bodyPr>
            <a:noAutofit/>
          </a:bodyPr>
          <a:lstStyle/>
          <a:p>
            <a: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 TIMOTHY</a:t>
            </a:r>
            <a:b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CHAPTER 1</a:t>
            </a:r>
            <a:endParaRPr lang="en-US" sz="7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Slide Number Placeholder 5"/>
          <p:cNvSpPr txBox="1">
            <a:spLocks/>
          </p:cNvSpPr>
          <p:nvPr/>
        </p:nvSpPr>
        <p:spPr>
          <a:xfrm>
            <a:off x="8305800" y="6492875"/>
            <a:ext cx="609600" cy="365125"/>
          </a:xfrm>
          <a:prstGeom prst="rect">
            <a:avLst/>
          </a:prstGeom>
        </p:spPr>
        <p:txBody>
          <a:bodyPr/>
          <a:lstStyle/>
          <a:p>
            <a:pPr>
              <a:defRPr/>
            </a:pPr>
            <a:fld id="{69E29E33-B620-47F9-BB04-8846C2A5AFCC}" type="slidenum">
              <a:rPr lang="en-US" sz="1200">
                <a:solidFill>
                  <a:prstClr val="white"/>
                </a:solidFill>
              </a:rPr>
              <a:pPr>
                <a:defRPr/>
              </a:pPr>
              <a:t>1</a:t>
            </a:fld>
            <a:endParaRPr lang="en-US" sz="1200" dirty="0">
              <a:solidFill>
                <a:prstClr val="white"/>
              </a:solidFill>
            </a:endParaRPr>
          </a:p>
        </p:txBody>
      </p:sp>
      <p:sp>
        <p:nvSpPr>
          <p:cNvPr id="9" name="Rectangle 8"/>
          <p:cNvSpPr/>
          <p:nvPr/>
        </p:nvSpPr>
        <p:spPr>
          <a:xfrm>
            <a:off x="381000" y="6248400"/>
            <a:ext cx="832279" cy="276999"/>
          </a:xfrm>
          <a:prstGeom prst="rect">
            <a:avLst/>
          </a:prstGeom>
        </p:spPr>
        <p:txBody>
          <a:bodyPr wrap="none">
            <a:spAutoFit/>
          </a:bodyPr>
          <a:lstStyle/>
          <a:p>
            <a:fld id="{F5EC172C-292C-4FBE-A4A5-AEF0CAD27CCF}" type="datetime1">
              <a:rPr lang="en-US" sz="1200">
                <a:solidFill>
                  <a:prstClr val="white"/>
                </a:solidFill>
              </a:rPr>
              <a:pPr/>
              <a:t>7/4/2022</a:t>
            </a:fld>
            <a:endParaRPr lang="en-US" sz="1200" dirty="0">
              <a:solidFill>
                <a:prstClr val="white"/>
              </a:solidFill>
            </a:endParaRPr>
          </a:p>
        </p:txBody>
      </p:sp>
    </p:spTree>
    <p:extLst>
      <p:ext uri="{BB962C8B-B14F-4D97-AF65-F5344CB8AC3E}">
        <p14:creationId xmlns:p14="http://schemas.microsoft.com/office/powerpoint/2010/main" val="150051864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838200"/>
          </a:xfrm>
        </p:spPr>
        <p:txBody>
          <a:bodyPr>
            <a:noAutofit/>
          </a:bodyPr>
          <a:lstStyle/>
          <a:p>
            <a:r>
              <a:rPr lang="en-US" sz="3600" dirty="0" smtClean="0"/>
              <a:t>1 TIMOTHY 1:3-11 TEACHING </a:t>
            </a:r>
            <a:r>
              <a:rPr lang="en-US" sz="3600" dirty="0"/>
              <a:t>SOUND </a:t>
            </a:r>
            <a:r>
              <a:rPr lang="en-US" sz="3600" dirty="0" smtClean="0"/>
              <a:t>DOCTRINE (</a:t>
            </a:r>
            <a:r>
              <a:rPr lang="en-US" sz="3600" dirty="0" err="1" smtClean="0"/>
              <a:t>Cond’t</a:t>
            </a:r>
            <a:r>
              <a:rPr lang="en-US" sz="3600" dirty="0" smtClean="0"/>
              <a:t>) </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10</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7/4/2022</a:t>
            </a:fld>
            <a:endParaRPr lang="en-US" sz="1200" dirty="0">
              <a:solidFill>
                <a:prstClr val="white"/>
              </a:solidFill>
            </a:endParaRPr>
          </a:p>
        </p:txBody>
      </p:sp>
      <p:sp>
        <p:nvSpPr>
          <p:cNvPr id="8" name="TextBox 7"/>
          <p:cNvSpPr txBox="1"/>
          <p:nvPr/>
        </p:nvSpPr>
        <p:spPr>
          <a:xfrm>
            <a:off x="228600" y="1219200"/>
            <a:ext cx="8915400" cy="4031873"/>
          </a:xfrm>
          <a:prstGeom prst="rect">
            <a:avLst/>
          </a:prstGeom>
          <a:noFill/>
        </p:spPr>
        <p:txBody>
          <a:bodyPr wrap="square" rtlCol="0">
            <a:spAutoFit/>
          </a:bodyPr>
          <a:lstStyle/>
          <a:p>
            <a:r>
              <a:rPr lang="en-US" sz="3200" dirty="0">
                <a:solidFill>
                  <a:srgbClr val="FFFF00"/>
                </a:solidFill>
              </a:rPr>
              <a:t>Timothy’s </a:t>
            </a:r>
            <a:r>
              <a:rPr lang="en-US" sz="3200" dirty="0">
                <a:solidFill>
                  <a:srgbClr val="FFFF00"/>
                </a:solidFill>
              </a:rPr>
              <a:t>activities.  </a:t>
            </a:r>
            <a:r>
              <a:rPr lang="en-US" sz="3200" dirty="0">
                <a:solidFill>
                  <a:srgbClr val="FFFF00"/>
                </a:solidFill>
              </a:rPr>
              <a:t>                                                               Paul's </a:t>
            </a:r>
            <a:r>
              <a:rPr lang="en-US" sz="3200" dirty="0">
                <a:solidFill>
                  <a:srgbClr val="FFFF00"/>
                </a:solidFill>
              </a:rPr>
              <a:t>purpose for </a:t>
            </a:r>
            <a:r>
              <a:rPr lang="en-US" sz="3200" dirty="0">
                <a:solidFill>
                  <a:srgbClr val="FFFF00"/>
                </a:solidFill>
              </a:rPr>
              <a:t>his                                                            </a:t>
            </a:r>
            <a:r>
              <a:rPr lang="en-US" sz="3200" dirty="0">
                <a:solidFill>
                  <a:srgbClr val="FFFF00"/>
                </a:solidFill>
              </a:rPr>
              <a:t>choice disciple </a:t>
            </a:r>
            <a:r>
              <a:rPr lang="en-US" sz="3200" dirty="0">
                <a:solidFill>
                  <a:srgbClr val="FFFF00"/>
                </a:solidFill>
              </a:rPr>
              <a:t>remaining                                                          </a:t>
            </a:r>
            <a:r>
              <a:rPr lang="en-US" sz="3200" dirty="0">
                <a:solidFill>
                  <a:srgbClr val="FFFF00"/>
                </a:solidFill>
              </a:rPr>
              <a:t>behind at Ephesus was </a:t>
            </a:r>
            <a:r>
              <a:rPr lang="en-US" sz="3200" dirty="0">
                <a:solidFill>
                  <a:srgbClr val="FFFF00"/>
                </a:solidFill>
              </a:rPr>
              <a:t>                                                             that </a:t>
            </a:r>
            <a:r>
              <a:rPr lang="en-US" sz="3200" dirty="0">
                <a:solidFill>
                  <a:srgbClr val="FFFF00"/>
                </a:solidFill>
              </a:rPr>
              <a:t>he might instruct </a:t>
            </a:r>
            <a:r>
              <a:rPr lang="en-US" sz="3200" dirty="0">
                <a:solidFill>
                  <a:srgbClr val="FFFF00"/>
                </a:solidFill>
              </a:rPr>
              <a:t>                                                                other </a:t>
            </a:r>
            <a:r>
              <a:rPr lang="en-US" sz="3200" dirty="0">
                <a:solidFill>
                  <a:srgbClr val="FFFF00"/>
                </a:solidFill>
              </a:rPr>
              <a:t>teachers. The </a:t>
            </a:r>
            <a:r>
              <a:rPr lang="en-US" sz="3200" dirty="0">
                <a:solidFill>
                  <a:srgbClr val="FFFF00"/>
                </a:solidFill>
              </a:rPr>
              <a:t>                                                      implication </a:t>
            </a:r>
            <a:r>
              <a:rPr lang="en-US" sz="3200" dirty="0">
                <a:solidFill>
                  <a:srgbClr val="FFFF00"/>
                </a:solidFill>
              </a:rPr>
              <a:t>is that false teaching was going on and </a:t>
            </a:r>
            <a:r>
              <a:rPr lang="en-US" sz="3200" dirty="0">
                <a:solidFill>
                  <a:srgbClr val="FFFF00"/>
                </a:solidFill>
              </a:rPr>
              <a:t>it had be stopped.</a:t>
            </a:r>
            <a:endParaRPr lang="en-US" sz="3200" dirty="0">
              <a:solidFill>
                <a:srgbClr val="FFFF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9267" y="1447800"/>
            <a:ext cx="3961738" cy="2790824"/>
          </a:xfrm>
          <a:prstGeom prst="rect">
            <a:avLst/>
          </a:prstGeom>
        </p:spPr>
      </p:pic>
    </p:spTree>
    <p:extLst>
      <p:ext uri="{BB962C8B-B14F-4D97-AF65-F5344CB8AC3E}">
        <p14:creationId xmlns:p14="http://schemas.microsoft.com/office/powerpoint/2010/main" val="374587762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071" y="152400"/>
            <a:ext cx="8382000" cy="838200"/>
          </a:xfrm>
        </p:spPr>
        <p:txBody>
          <a:bodyPr>
            <a:noAutofit/>
          </a:bodyPr>
          <a:lstStyle/>
          <a:p>
            <a:r>
              <a:rPr lang="en-US" sz="3600" dirty="0" smtClean="0"/>
              <a:t>1 TIMOTHY 1:3-11 TEACHING </a:t>
            </a:r>
            <a:r>
              <a:rPr lang="en-US" sz="3600" dirty="0"/>
              <a:t>SOUND </a:t>
            </a:r>
            <a:r>
              <a:rPr lang="en-US" sz="3600" dirty="0" smtClean="0"/>
              <a:t>DOCTRINE (</a:t>
            </a:r>
            <a:r>
              <a:rPr lang="en-US" sz="3600" dirty="0" err="1" smtClean="0"/>
              <a:t>Cond’t</a:t>
            </a:r>
            <a:r>
              <a:rPr lang="en-US" sz="3600" dirty="0" smtClean="0"/>
              <a:t>) </a:t>
            </a:r>
            <a:endParaRPr lang="en-US" sz="3600" dirty="0">
              <a:ln w="6350">
                <a:solidFill>
                  <a:srgbClr val="FF0000"/>
                </a:solidFill>
              </a:ln>
              <a:effectLst/>
              <a:latin typeface="+mn-lt"/>
            </a:endParaRPr>
          </a:p>
        </p:txBody>
      </p:sp>
      <p:sp>
        <p:nvSpPr>
          <p:cNvPr id="4" name="TextBox 3"/>
          <p:cNvSpPr txBox="1"/>
          <p:nvPr/>
        </p:nvSpPr>
        <p:spPr>
          <a:xfrm>
            <a:off x="228600" y="974677"/>
            <a:ext cx="8686800" cy="1569660"/>
          </a:xfrm>
          <a:prstGeom prst="rect">
            <a:avLst/>
          </a:prstGeom>
          <a:noFill/>
        </p:spPr>
        <p:txBody>
          <a:bodyPr wrap="square" rtlCol="0">
            <a:spAutoFit/>
          </a:bodyPr>
          <a:lstStyle/>
          <a:p>
            <a:r>
              <a:rPr lang="en-US" sz="3200" b="1" dirty="0">
                <a:solidFill>
                  <a:srgbClr val="0070C0"/>
                </a:solidFill>
              </a:rPr>
              <a:t>1.4 </a:t>
            </a:r>
            <a:r>
              <a:rPr lang="en-US" sz="3200" b="1" dirty="0">
                <a:solidFill>
                  <a:prstClr val="white"/>
                </a:solidFill>
              </a:rPr>
              <a:t>Neither give heed to fables and endless genealogies, which minister questions, rather than godly edifying which is in faith: so do.</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11</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7/4/2022</a:t>
            </a:fld>
            <a:endParaRPr lang="en-US" sz="1200" dirty="0">
              <a:solidFill>
                <a:prstClr val="white"/>
              </a:solidFill>
            </a:endParaRPr>
          </a:p>
        </p:txBody>
      </p:sp>
      <p:sp>
        <p:nvSpPr>
          <p:cNvPr id="8" name="TextBox 7"/>
          <p:cNvSpPr txBox="1"/>
          <p:nvPr/>
        </p:nvSpPr>
        <p:spPr>
          <a:xfrm>
            <a:off x="228600" y="2339260"/>
            <a:ext cx="5257800" cy="4031873"/>
          </a:xfrm>
          <a:prstGeom prst="rect">
            <a:avLst/>
          </a:prstGeom>
          <a:noFill/>
        </p:spPr>
        <p:txBody>
          <a:bodyPr wrap="square" rtlCol="0">
            <a:spAutoFit/>
          </a:bodyPr>
          <a:lstStyle/>
          <a:p>
            <a:r>
              <a:rPr lang="en-US" sz="3200" dirty="0">
                <a:solidFill>
                  <a:srgbClr val="FFFF00"/>
                </a:solidFill>
              </a:rPr>
              <a:t>Do not heed or </a:t>
            </a:r>
            <a:r>
              <a:rPr lang="en-US" sz="3200" dirty="0">
                <a:solidFill>
                  <a:srgbClr val="FFFF00"/>
                </a:solidFill>
              </a:rPr>
              <a:t>adhere to these </a:t>
            </a:r>
            <a:r>
              <a:rPr lang="en-US" sz="3200" dirty="0">
                <a:solidFill>
                  <a:srgbClr val="FFFF00"/>
                </a:solidFill>
              </a:rPr>
              <a:t>false doctrines</a:t>
            </a:r>
            <a:r>
              <a:rPr lang="en-US" sz="3200" dirty="0">
                <a:solidFill>
                  <a:srgbClr val="FFFF00"/>
                </a:solidFill>
              </a:rPr>
              <a:t>. </a:t>
            </a:r>
            <a:r>
              <a:rPr lang="en-US" sz="3200" dirty="0">
                <a:solidFill>
                  <a:srgbClr val="FFFF00"/>
                </a:solidFill>
              </a:rPr>
              <a:t>While “fables </a:t>
            </a:r>
            <a:r>
              <a:rPr lang="en-US" sz="3200" dirty="0">
                <a:solidFill>
                  <a:srgbClr val="FFFF00"/>
                </a:solidFill>
              </a:rPr>
              <a:t>and endless </a:t>
            </a:r>
            <a:r>
              <a:rPr lang="en-US" sz="3200" dirty="0">
                <a:solidFill>
                  <a:srgbClr val="FFFF00"/>
                </a:solidFill>
              </a:rPr>
              <a:t>genealogies“ refers to a background of pagan evolutionary philosophy featuring the worship of the nature goddess, Diana.</a:t>
            </a:r>
            <a:endParaRPr lang="en-US" sz="3200" dirty="0">
              <a:solidFill>
                <a:srgbClr val="FFFF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1686" y="2819400"/>
            <a:ext cx="3529914" cy="3312629"/>
          </a:xfrm>
          <a:prstGeom prst="rect">
            <a:avLst/>
          </a:prstGeom>
        </p:spPr>
      </p:pic>
    </p:spTree>
    <p:extLst>
      <p:ext uri="{BB962C8B-B14F-4D97-AF65-F5344CB8AC3E}">
        <p14:creationId xmlns:p14="http://schemas.microsoft.com/office/powerpoint/2010/main" val="169271524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071" y="152400"/>
            <a:ext cx="8382000" cy="838200"/>
          </a:xfrm>
        </p:spPr>
        <p:txBody>
          <a:bodyPr>
            <a:noAutofit/>
          </a:bodyPr>
          <a:lstStyle/>
          <a:p>
            <a:r>
              <a:rPr lang="en-US" sz="3600" dirty="0" smtClean="0"/>
              <a:t>1 TIMOTHY 1:3-11 TEACHING </a:t>
            </a:r>
            <a:r>
              <a:rPr lang="en-US" sz="3600" dirty="0"/>
              <a:t>SOUND </a:t>
            </a:r>
            <a:r>
              <a:rPr lang="en-US" sz="3600" dirty="0" smtClean="0"/>
              <a:t>DOCTRINE (</a:t>
            </a:r>
            <a:r>
              <a:rPr lang="en-US" sz="3600" dirty="0" err="1" smtClean="0"/>
              <a:t>Cond’t</a:t>
            </a:r>
            <a:r>
              <a:rPr lang="en-US" sz="3600" dirty="0" smtClean="0"/>
              <a:t>) </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12</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7/4/2022</a:t>
            </a:fld>
            <a:endParaRPr lang="en-US" sz="1200" dirty="0">
              <a:solidFill>
                <a:prstClr val="white"/>
              </a:solidFill>
            </a:endParaRPr>
          </a:p>
        </p:txBody>
      </p:sp>
      <p:sp>
        <p:nvSpPr>
          <p:cNvPr id="8" name="TextBox 7"/>
          <p:cNvSpPr txBox="1"/>
          <p:nvPr/>
        </p:nvSpPr>
        <p:spPr>
          <a:xfrm>
            <a:off x="228600" y="1115247"/>
            <a:ext cx="8915400" cy="1569660"/>
          </a:xfrm>
          <a:prstGeom prst="rect">
            <a:avLst/>
          </a:prstGeom>
          <a:noFill/>
        </p:spPr>
        <p:txBody>
          <a:bodyPr wrap="square" rtlCol="0">
            <a:spAutoFit/>
          </a:bodyPr>
          <a:lstStyle/>
          <a:p>
            <a:r>
              <a:rPr lang="en-US" sz="3200" dirty="0">
                <a:solidFill>
                  <a:srgbClr val="FFFF00"/>
                </a:solidFill>
              </a:rPr>
              <a:t>These </a:t>
            </a:r>
            <a:r>
              <a:rPr lang="en-US" sz="3200" dirty="0">
                <a:solidFill>
                  <a:srgbClr val="FFFF00"/>
                </a:solidFill>
              </a:rPr>
              <a:t>false </a:t>
            </a:r>
            <a:r>
              <a:rPr lang="en-US" sz="3200" dirty="0">
                <a:solidFill>
                  <a:srgbClr val="FFFF00"/>
                </a:solidFill>
              </a:rPr>
              <a:t>teachings did </a:t>
            </a:r>
            <a:r>
              <a:rPr lang="en-US" sz="3200" dirty="0">
                <a:solidFill>
                  <a:srgbClr val="FFFF00"/>
                </a:solidFill>
              </a:rPr>
              <a:t>not build up Christians or the local church, but instead </a:t>
            </a:r>
            <a:r>
              <a:rPr lang="en-US" sz="3200" dirty="0">
                <a:solidFill>
                  <a:srgbClr val="FFFF00"/>
                </a:solidFill>
              </a:rPr>
              <a:t>promoted </a:t>
            </a:r>
            <a:r>
              <a:rPr lang="en-US" sz="3200" dirty="0">
                <a:solidFill>
                  <a:srgbClr val="FFFF00"/>
                </a:solidFill>
              </a:rPr>
              <a:t>arguments and divisions.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2684907"/>
            <a:ext cx="4514850" cy="4063365"/>
          </a:xfrm>
          <a:prstGeom prst="rect">
            <a:avLst/>
          </a:prstGeom>
        </p:spPr>
      </p:pic>
    </p:spTree>
    <p:extLst>
      <p:ext uri="{BB962C8B-B14F-4D97-AF65-F5344CB8AC3E}">
        <p14:creationId xmlns:p14="http://schemas.microsoft.com/office/powerpoint/2010/main" val="216867946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838200"/>
          </a:xfrm>
        </p:spPr>
        <p:txBody>
          <a:bodyPr>
            <a:noAutofit/>
          </a:bodyPr>
          <a:lstStyle/>
          <a:p>
            <a:r>
              <a:rPr lang="en-US" sz="3600" dirty="0" smtClean="0"/>
              <a:t>1 TIMOTHY 1:3-11 TEACHING </a:t>
            </a:r>
            <a:r>
              <a:rPr lang="en-US" sz="3600" dirty="0"/>
              <a:t>SOUND </a:t>
            </a:r>
            <a:r>
              <a:rPr lang="en-US" sz="3600" dirty="0" smtClean="0"/>
              <a:t>DOCTRINE (</a:t>
            </a:r>
            <a:r>
              <a:rPr lang="en-US" sz="3600" dirty="0" err="1" smtClean="0"/>
              <a:t>Cond’t</a:t>
            </a:r>
            <a:r>
              <a:rPr lang="en-US" sz="3600" dirty="0" smtClean="0"/>
              <a:t>) </a:t>
            </a:r>
            <a:endParaRPr lang="en-US" sz="3600" dirty="0">
              <a:ln w="6350">
                <a:solidFill>
                  <a:srgbClr val="FF0000"/>
                </a:solidFill>
              </a:ln>
              <a:effectLst/>
              <a:latin typeface="+mn-lt"/>
            </a:endParaRPr>
          </a:p>
        </p:txBody>
      </p:sp>
      <p:sp>
        <p:nvSpPr>
          <p:cNvPr id="4" name="TextBox 3"/>
          <p:cNvSpPr txBox="1"/>
          <p:nvPr/>
        </p:nvSpPr>
        <p:spPr>
          <a:xfrm>
            <a:off x="228600" y="1066800"/>
            <a:ext cx="8686800" cy="1569660"/>
          </a:xfrm>
          <a:prstGeom prst="rect">
            <a:avLst/>
          </a:prstGeom>
          <a:noFill/>
        </p:spPr>
        <p:txBody>
          <a:bodyPr wrap="square" rtlCol="0">
            <a:spAutoFit/>
          </a:bodyPr>
          <a:lstStyle/>
          <a:p>
            <a:r>
              <a:rPr lang="en-US" sz="3200" b="1" dirty="0">
                <a:solidFill>
                  <a:srgbClr val="0070C0"/>
                </a:solidFill>
              </a:rPr>
              <a:t>1.5 </a:t>
            </a:r>
            <a:r>
              <a:rPr lang="en-US" sz="3200" b="1" dirty="0">
                <a:solidFill>
                  <a:prstClr val="white"/>
                </a:solidFill>
              </a:rPr>
              <a:t>Now the end of the commandment is charity out of a pure heart, and of a good conscience, and of faith unfeigned:</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13</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7/4/2022</a:t>
            </a:fld>
            <a:endParaRPr lang="en-US" sz="1200" dirty="0">
              <a:solidFill>
                <a:prstClr val="white"/>
              </a:solidFill>
            </a:endParaRPr>
          </a:p>
        </p:txBody>
      </p:sp>
      <p:sp>
        <p:nvSpPr>
          <p:cNvPr id="8" name="TextBox 7"/>
          <p:cNvSpPr txBox="1"/>
          <p:nvPr/>
        </p:nvSpPr>
        <p:spPr>
          <a:xfrm>
            <a:off x="250371" y="2514600"/>
            <a:ext cx="8915400" cy="4031873"/>
          </a:xfrm>
          <a:prstGeom prst="rect">
            <a:avLst/>
          </a:prstGeom>
          <a:noFill/>
        </p:spPr>
        <p:txBody>
          <a:bodyPr wrap="square" rtlCol="0">
            <a:spAutoFit/>
          </a:bodyPr>
          <a:lstStyle/>
          <a:p>
            <a:r>
              <a:rPr lang="en-US" sz="3200" dirty="0">
                <a:solidFill>
                  <a:srgbClr val="FFFF00"/>
                </a:solidFill>
              </a:rPr>
              <a:t>Paul </a:t>
            </a:r>
            <a:r>
              <a:rPr lang="en-US" sz="3200" dirty="0">
                <a:solidFill>
                  <a:srgbClr val="FFFF00"/>
                </a:solidFill>
              </a:rPr>
              <a:t>and Timothy's </a:t>
            </a:r>
            <a:r>
              <a:rPr lang="en-US" sz="3200" dirty="0">
                <a:solidFill>
                  <a:srgbClr val="FFFF00"/>
                </a:solidFill>
              </a:rPr>
              <a:t>message </a:t>
            </a:r>
            <a:r>
              <a:rPr lang="en-US" sz="3200" dirty="0">
                <a:solidFill>
                  <a:srgbClr val="FFFF00"/>
                </a:solidFill>
              </a:rPr>
              <a:t>was given to produce </a:t>
            </a:r>
            <a:r>
              <a:rPr lang="en-US" sz="3200" dirty="0">
                <a:solidFill>
                  <a:srgbClr val="FFFF00"/>
                </a:solidFill>
              </a:rPr>
              <a:t>charity(love) </a:t>
            </a:r>
            <a:r>
              <a:rPr lang="en-US" sz="3200" dirty="0">
                <a:solidFill>
                  <a:srgbClr val="FFFF00"/>
                </a:solidFill>
              </a:rPr>
              <a:t>from a three-fold origin </a:t>
            </a:r>
            <a:r>
              <a:rPr lang="en-US" sz="3200" dirty="0">
                <a:solidFill>
                  <a:srgbClr val="FFFF00"/>
                </a:solidFill>
              </a:rPr>
              <a:t>1) a </a:t>
            </a:r>
            <a:r>
              <a:rPr lang="en-US" sz="3200" dirty="0">
                <a:solidFill>
                  <a:srgbClr val="FFFF00"/>
                </a:solidFill>
              </a:rPr>
              <a:t>pure heart, </a:t>
            </a:r>
            <a:r>
              <a:rPr lang="en-US" sz="3200" dirty="0">
                <a:solidFill>
                  <a:srgbClr val="FFFF00"/>
                </a:solidFill>
              </a:rPr>
              <a:t>2) a </a:t>
            </a:r>
            <a:r>
              <a:rPr lang="en-US" sz="3200" dirty="0">
                <a:solidFill>
                  <a:srgbClr val="FFFF00"/>
                </a:solidFill>
              </a:rPr>
              <a:t>good conscience and </a:t>
            </a:r>
            <a:r>
              <a:rPr lang="en-US" sz="3200" dirty="0">
                <a:solidFill>
                  <a:srgbClr val="FFFF00"/>
                </a:solidFill>
              </a:rPr>
              <a:t>3) a </a:t>
            </a:r>
            <a:r>
              <a:rPr lang="en-US" sz="3200" dirty="0">
                <a:solidFill>
                  <a:srgbClr val="FFFF00"/>
                </a:solidFill>
              </a:rPr>
              <a:t>faith unfeigned (without pretense). Love is the fruit of the </a:t>
            </a:r>
            <a:r>
              <a:rPr lang="en-US" sz="3200" dirty="0">
                <a:solidFill>
                  <a:srgbClr val="FFFF00"/>
                </a:solidFill>
              </a:rPr>
              <a:t>Spirit. </a:t>
            </a:r>
            <a:r>
              <a:rPr lang="en-US" sz="3200" dirty="0">
                <a:solidFill>
                  <a:srgbClr val="FFFF00"/>
                </a:solidFill>
              </a:rPr>
              <a:t>A good (beneficial) conscience is one which gives an honest, accurate, reliable </a:t>
            </a:r>
            <a:r>
              <a:rPr lang="en-US" sz="3200" dirty="0">
                <a:solidFill>
                  <a:srgbClr val="FFFF00"/>
                </a:solidFill>
              </a:rPr>
              <a:t>self-judgment </a:t>
            </a:r>
            <a:r>
              <a:rPr lang="en-US" sz="3200" dirty="0">
                <a:solidFill>
                  <a:srgbClr val="FFFF00"/>
                </a:solidFill>
              </a:rPr>
              <a:t>of one's character. Such a conscience provides fertile soil for growth of </a:t>
            </a:r>
          </a:p>
        </p:txBody>
      </p:sp>
    </p:spTree>
    <p:extLst>
      <p:ext uri="{BB962C8B-B14F-4D97-AF65-F5344CB8AC3E}">
        <p14:creationId xmlns:p14="http://schemas.microsoft.com/office/powerpoint/2010/main" val="274874202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838200"/>
          </a:xfrm>
        </p:spPr>
        <p:txBody>
          <a:bodyPr>
            <a:noAutofit/>
          </a:bodyPr>
          <a:lstStyle/>
          <a:p>
            <a:r>
              <a:rPr lang="en-US" sz="3600" dirty="0" smtClean="0"/>
              <a:t>1 TIMOTHY 1:3-11 TEACHING </a:t>
            </a:r>
            <a:r>
              <a:rPr lang="en-US" sz="3600" dirty="0"/>
              <a:t>SOUND </a:t>
            </a:r>
            <a:r>
              <a:rPr lang="en-US" sz="3600" dirty="0" smtClean="0"/>
              <a:t>DOCTRINE (</a:t>
            </a:r>
            <a:r>
              <a:rPr lang="en-US" sz="3600" dirty="0" err="1" smtClean="0"/>
              <a:t>Cond’t</a:t>
            </a:r>
            <a:r>
              <a:rPr lang="en-US" sz="3600" dirty="0" smtClean="0"/>
              <a:t>) </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14</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7/4/2022</a:t>
            </a:fld>
            <a:endParaRPr lang="en-US" sz="1200" dirty="0">
              <a:solidFill>
                <a:prstClr val="white"/>
              </a:solidFill>
            </a:endParaRPr>
          </a:p>
        </p:txBody>
      </p:sp>
      <p:sp>
        <p:nvSpPr>
          <p:cNvPr id="8" name="TextBox 7"/>
          <p:cNvSpPr txBox="1"/>
          <p:nvPr/>
        </p:nvSpPr>
        <p:spPr>
          <a:xfrm>
            <a:off x="195146" y="1143000"/>
            <a:ext cx="8915400" cy="1077218"/>
          </a:xfrm>
          <a:prstGeom prst="rect">
            <a:avLst/>
          </a:prstGeom>
          <a:noFill/>
        </p:spPr>
        <p:txBody>
          <a:bodyPr wrap="square" rtlCol="0">
            <a:spAutoFit/>
          </a:bodyPr>
          <a:lstStyle/>
          <a:p>
            <a:r>
              <a:rPr lang="en-US" sz="3200" dirty="0">
                <a:solidFill>
                  <a:srgbClr val="FFFF00"/>
                </a:solidFill>
              </a:rPr>
              <a:t>godly </a:t>
            </a:r>
            <a:r>
              <a:rPr lang="en-US" sz="3200" dirty="0">
                <a:solidFill>
                  <a:srgbClr val="FFFF00"/>
                </a:solidFill>
              </a:rPr>
              <a:t>love, a love uncontaminated by false or mixed motives.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323" y="2590800"/>
            <a:ext cx="7479045" cy="3236312"/>
          </a:xfrm>
          <a:prstGeom prst="rect">
            <a:avLst/>
          </a:prstGeom>
        </p:spPr>
      </p:pic>
    </p:spTree>
    <p:extLst>
      <p:ext uri="{BB962C8B-B14F-4D97-AF65-F5344CB8AC3E}">
        <p14:creationId xmlns:p14="http://schemas.microsoft.com/office/powerpoint/2010/main" val="354432347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914400"/>
          </a:xfrm>
        </p:spPr>
        <p:txBody>
          <a:bodyPr>
            <a:noAutofit/>
          </a:bodyPr>
          <a:lstStyle/>
          <a:p>
            <a:r>
              <a:rPr lang="en-US" sz="3600" dirty="0" smtClean="0"/>
              <a:t>1 TIMOTHY 1:3-11 TEACHING </a:t>
            </a:r>
            <a:r>
              <a:rPr lang="en-US" sz="3600" dirty="0"/>
              <a:t>SOUND </a:t>
            </a:r>
            <a:r>
              <a:rPr lang="en-US" sz="3600" dirty="0" smtClean="0"/>
              <a:t>DOCTRINE (</a:t>
            </a:r>
            <a:r>
              <a:rPr lang="en-US" sz="3600" dirty="0" err="1" smtClean="0"/>
              <a:t>Cond’t</a:t>
            </a:r>
            <a:r>
              <a:rPr lang="en-US" sz="3600" dirty="0" smtClean="0"/>
              <a:t>) </a:t>
            </a:r>
            <a:endParaRPr lang="en-US" sz="3600" dirty="0">
              <a:ln w="6350">
                <a:solidFill>
                  <a:srgbClr val="FF0000"/>
                </a:solidFill>
              </a:ln>
              <a:effectLst/>
              <a:latin typeface="+mn-lt"/>
            </a:endParaRPr>
          </a:p>
        </p:txBody>
      </p:sp>
      <p:sp>
        <p:nvSpPr>
          <p:cNvPr id="4" name="TextBox 3"/>
          <p:cNvSpPr txBox="1"/>
          <p:nvPr/>
        </p:nvSpPr>
        <p:spPr>
          <a:xfrm>
            <a:off x="228600" y="996658"/>
            <a:ext cx="8686800" cy="1077218"/>
          </a:xfrm>
          <a:prstGeom prst="rect">
            <a:avLst/>
          </a:prstGeom>
          <a:noFill/>
        </p:spPr>
        <p:txBody>
          <a:bodyPr wrap="square" rtlCol="0">
            <a:spAutoFit/>
          </a:bodyPr>
          <a:lstStyle/>
          <a:p>
            <a:r>
              <a:rPr lang="en-US" sz="3200" b="1" dirty="0">
                <a:solidFill>
                  <a:srgbClr val="0070C0"/>
                </a:solidFill>
              </a:rPr>
              <a:t>1.6 </a:t>
            </a:r>
            <a:r>
              <a:rPr lang="en-US" sz="3200" b="1" dirty="0">
                <a:solidFill>
                  <a:prstClr val="white"/>
                </a:solidFill>
              </a:rPr>
              <a:t>From which some having swerved have turned aside unto vain jangling;</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15</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7/4/2022</a:t>
            </a:fld>
            <a:endParaRPr lang="en-US" sz="1200" dirty="0">
              <a:solidFill>
                <a:prstClr val="white"/>
              </a:solidFill>
            </a:endParaRPr>
          </a:p>
        </p:txBody>
      </p:sp>
      <p:sp>
        <p:nvSpPr>
          <p:cNvPr id="8" name="TextBox 7"/>
          <p:cNvSpPr txBox="1"/>
          <p:nvPr/>
        </p:nvSpPr>
        <p:spPr>
          <a:xfrm>
            <a:off x="152400" y="1905000"/>
            <a:ext cx="9024257" cy="3539430"/>
          </a:xfrm>
          <a:prstGeom prst="rect">
            <a:avLst/>
          </a:prstGeom>
          <a:noFill/>
        </p:spPr>
        <p:txBody>
          <a:bodyPr wrap="square" rtlCol="0">
            <a:spAutoFit/>
          </a:bodyPr>
          <a:lstStyle/>
          <a:p>
            <a:r>
              <a:rPr lang="en-US" sz="3200" dirty="0">
                <a:solidFill>
                  <a:srgbClr val="FFFF00"/>
                </a:solidFill>
              </a:rPr>
              <a:t>The false teachers and followers had demonstrated by their deviation from </a:t>
            </a:r>
            <a:r>
              <a:rPr lang="en-US" sz="3200" dirty="0">
                <a:solidFill>
                  <a:srgbClr val="FFFF00"/>
                </a:solidFill>
              </a:rPr>
              <a:t>the </a:t>
            </a:r>
            <a:r>
              <a:rPr lang="en-US" sz="3200" dirty="0">
                <a:solidFill>
                  <a:srgbClr val="FFFF00"/>
                </a:solidFill>
              </a:rPr>
              <a:t>truth that they had left the straight path of sound </a:t>
            </a:r>
            <a:r>
              <a:rPr lang="en-US" sz="3200" dirty="0">
                <a:solidFill>
                  <a:srgbClr val="FFFF00"/>
                </a:solidFill>
              </a:rPr>
              <a:t>doctrine. </a:t>
            </a:r>
            <a:r>
              <a:rPr lang="en-US" sz="3200" dirty="0">
                <a:solidFill>
                  <a:srgbClr val="FFFF00"/>
                </a:solidFill>
              </a:rPr>
              <a:t>T</a:t>
            </a:r>
            <a:r>
              <a:rPr lang="en-US" sz="3200" dirty="0">
                <a:solidFill>
                  <a:srgbClr val="FFFF00"/>
                </a:solidFill>
              </a:rPr>
              <a:t>heir fruitless discussion </a:t>
            </a:r>
            <a:r>
              <a:rPr lang="en-US" sz="3200" dirty="0">
                <a:solidFill>
                  <a:srgbClr val="FFFF00"/>
                </a:solidFill>
              </a:rPr>
              <a:t>is devoid of </a:t>
            </a:r>
            <a:r>
              <a:rPr lang="en-US" sz="3200" dirty="0">
                <a:solidFill>
                  <a:srgbClr val="FFFF00"/>
                </a:solidFill>
              </a:rPr>
              <a:t>significant results</a:t>
            </a:r>
            <a:r>
              <a:rPr lang="en-US" sz="3200" dirty="0">
                <a:solidFill>
                  <a:srgbClr val="FFFF00"/>
                </a:solidFill>
              </a:rPr>
              <a:t>, useless </a:t>
            </a:r>
            <a:r>
              <a:rPr lang="en-US" sz="3200" dirty="0">
                <a:solidFill>
                  <a:srgbClr val="FFFF00"/>
                </a:solidFill>
              </a:rPr>
              <a:t>and </a:t>
            </a:r>
            <a:r>
              <a:rPr lang="en-US" sz="3200" dirty="0">
                <a:solidFill>
                  <a:srgbClr val="FFFF00"/>
                </a:solidFill>
              </a:rPr>
              <a:t>of no </a:t>
            </a:r>
            <a:r>
              <a:rPr lang="en-US" sz="3200" dirty="0">
                <a:solidFill>
                  <a:srgbClr val="FFFF00"/>
                </a:solidFill>
              </a:rPr>
              <a:t>eternal purpose. </a:t>
            </a:r>
            <a:r>
              <a:rPr lang="en-US" sz="3200" dirty="0">
                <a:solidFill>
                  <a:srgbClr val="FFFF00"/>
                </a:solidFill>
              </a:rPr>
              <a:t>It was fruitless in that it failed to produce the fruit of the Spirit which is love!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5295867"/>
            <a:ext cx="4972050" cy="1475087"/>
          </a:xfrm>
          <a:prstGeom prst="rect">
            <a:avLst/>
          </a:prstGeom>
        </p:spPr>
      </p:pic>
    </p:spTree>
    <p:extLst>
      <p:ext uri="{BB962C8B-B14F-4D97-AF65-F5344CB8AC3E}">
        <p14:creationId xmlns:p14="http://schemas.microsoft.com/office/powerpoint/2010/main" val="184218437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838200"/>
          </a:xfrm>
        </p:spPr>
        <p:txBody>
          <a:bodyPr>
            <a:noAutofit/>
          </a:bodyPr>
          <a:lstStyle/>
          <a:p>
            <a:r>
              <a:rPr lang="en-US" sz="3600" dirty="0" smtClean="0"/>
              <a:t>1 TIMOTHY 1:3-11 TEACHING </a:t>
            </a:r>
            <a:r>
              <a:rPr lang="en-US" sz="3600" dirty="0"/>
              <a:t>SOUND </a:t>
            </a:r>
            <a:r>
              <a:rPr lang="en-US" sz="3600" dirty="0" smtClean="0"/>
              <a:t>DOCTRINE (</a:t>
            </a:r>
            <a:r>
              <a:rPr lang="en-US" sz="3600" dirty="0" err="1" smtClean="0"/>
              <a:t>Cond’t</a:t>
            </a:r>
            <a:r>
              <a:rPr lang="en-US" sz="3600" dirty="0" smtClean="0"/>
              <a:t>) </a:t>
            </a:r>
            <a:endParaRPr lang="en-US" sz="3600" dirty="0">
              <a:ln w="6350">
                <a:solidFill>
                  <a:srgbClr val="FF0000"/>
                </a:solidFill>
              </a:ln>
              <a:effectLst/>
              <a:latin typeface="+mn-lt"/>
            </a:endParaRPr>
          </a:p>
        </p:txBody>
      </p:sp>
      <p:sp>
        <p:nvSpPr>
          <p:cNvPr id="4" name="TextBox 3"/>
          <p:cNvSpPr txBox="1"/>
          <p:nvPr/>
        </p:nvSpPr>
        <p:spPr>
          <a:xfrm>
            <a:off x="228600" y="1066800"/>
            <a:ext cx="8686800" cy="1569660"/>
          </a:xfrm>
          <a:prstGeom prst="rect">
            <a:avLst/>
          </a:prstGeom>
          <a:noFill/>
        </p:spPr>
        <p:txBody>
          <a:bodyPr wrap="square" rtlCol="0">
            <a:spAutoFit/>
          </a:bodyPr>
          <a:lstStyle/>
          <a:p>
            <a:r>
              <a:rPr lang="en-US" sz="3200" b="1" dirty="0">
                <a:solidFill>
                  <a:srgbClr val="0070C0"/>
                </a:solidFill>
              </a:rPr>
              <a:t>1.7 </a:t>
            </a:r>
            <a:r>
              <a:rPr lang="en-US" sz="3200" b="1" dirty="0">
                <a:solidFill>
                  <a:prstClr val="white"/>
                </a:solidFill>
              </a:rPr>
              <a:t>Desiring to be teachers of the law; understanding neither what they say, nor whereof they affirm.</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16</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7/4/2022</a:t>
            </a:fld>
            <a:endParaRPr lang="en-US" sz="1200" dirty="0">
              <a:solidFill>
                <a:prstClr val="white"/>
              </a:solidFill>
            </a:endParaRPr>
          </a:p>
        </p:txBody>
      </p:sp>
      <p:sp>
        <p:nvSpPr>
          <p:cNvPr id="8" name="TextBox 7"/>
          <p:cNvSpPr txBox="1"/>
          <p:nvPr/>
        </p:nvSpPr>
        <p:spPr>
          <a:xfrm>
            <a:off x="283028" y="2514600"/>
            <a:ext cx="8915400" cy="2554545"/>
          </a:xfrm>
          <a:prstGeom prst="rect">
            <a:avLst/>
          </a:prstGeom>
          <a:noFill/>
        </p:spPr>
        <p:txBody>
          <a:bodyPr wrap="square" rtlCol="0">
            <a:spAutoFit/>
          </a:bodyPr>
          <a:lstStyle/>
          <a:p>
            <a:r>
              <a:rPr lang="en-US" sz="3200" dirty="0">
                <a:solidFill>
                  <a:srgbClr val="FFFF00"/>
                </a:solidFill>
              </a:rPr>
              <a:t>Paul gives a scathing indictment against these men as those who did not even know what they were talking about! </a:t>
            </a:r>
            <a:r>
              <a:rPr lang="en-US" sz="3200" dirty="0">
                <a:solidFill>
                  <a:srgbClr val="FFFF00"/>
                </a:solidFill>
              </a:rPr>
              <a:t>They </a:t>
            </a:r>
            <a:r>
              <a:rPr lang="en-US" sz="3200" dirty="0">
                <a:solidFill>
                  <a:srgbClr val="FFFF00"/>
                </a:solidFill>
              </a:rPr>
              <a:t>declare certain things without understanding </a:t>
            </a:r>
            <a:r>
              <a:rPr lang="en-US" sz="3200" u="sng" dirty="0">
                <a:solidFill>
                  <a:srgbClr val="FFFF00"/>
                </a:solidFill>
              </a:rPr>
              <a:t>what</a:t>
            </a:r>
            <a:r>
              <a:rPr lang="en-US" sz="3200" dirty="0">
                <a:solidFill>
                  <a:srgbClr val="FFFF00"/>
                </a:solidFill>
              </a:rPr>
              <a:t> </a:t>
            </a:r>
            <a:r>
              <a:rPr lang="en-US" sz="3200" dirty="0">
                <a:solidFill>
                  <a:srgbClr val="FFFF00"/>
                </a:solidFill>
              </a:rPr>
              <a:t>they </a:t>
            </a:r>
            <a:r>
              <a:rPr lang="en-US" sz="3200" dirty="0">
                <a:solidFill>
                  <a:srgbClr val="FFFF00"/>
                </a:solidFill>
              </a:rPr>
              <a:t>declare and announce </a:t>
            </a:r>
            <a:r>
              <a:rPr lang="en-US" sz="3200" dirty="0">
                <a:solidFill>
                  <a:srgbClr val="FFFF00"/>
                </a:solidFill>
              </a:rPr>
              <a:t>with great </a:t>
            </a:r>
            <a:r>
              <a:rPr lang="en-US" sz="3200" dirty="0">
                <a:solidFill>
                  <a:srgbClr val="FFFF00"/>
                </a:solidFill>
              </a:rPr>
              <a:t>confidence. </a:t>
            </a:r>
            <a:endParaRPr lang="en-US" sz="3200" dirty="0">
              <a:solidFill>
                <a:srgbClr val="FFFF00"/>
              </a:solidFill>
            </a:endParaRPr>
          </a:p>
        </p:txBody>
      </p:sp>
    </p:spTree>
    <p:extLst>
      <p:ext uri="{BB962C8B-B14F-4D97-AF65-F5344CB8AC3E}">
        <p14:creationId xmlns:p14="http://schemas.microsoft.com/office/powerpoint/2010/main" val="10652964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838200"/>
          </a:xfrm>
        </p:spPr>
        <p:txBody>
          <a:bodyPr>
            <a:noAutofit/>
          </a:bodyPr>
          <a:lstStyle/>
          <a:p>
            <a:r>
              <a:rPr lang="en-US" sz="3600" dirty="0" smtClean="0"/>
              <a:t>1 TIMOTHY 1:3-11 TEACHING </a:t>
            </a:r>
            <a:r>
              <a:rPr lang="en-US" sz="3600" dirty="0"/>
              <a:t>SOUND </a:t>
            </a:r>
            <a:r>
              <a:rPr lang="en-US" sz="3600" dirty="0" smtClean="0"/>
              <a:t>DOCTRINE (</a:t>
            </a:r>
            <a:r>
              <a:rPr lang="en-US" sz="3600" dirty="0" err="1" smtClean="0"/>
              <a:t>Cond’t</a:t>
            </a:r>
            <a:r>
              <a:rPr lang="en-US" sz="3600" dirty="0" smtClean="0"/>
              <a:t>) </a:t>
            </a:r>
            <a:endParaRPr lang="en-US" sz="3600" dirty="0">
              <a:ln w="6350">
                <a:solidFill>
                  <a:srgbClr val="FF0000"/>
                </a:solidFill>
              </a:ln>
              <a:effectLst/>
              <a:latin typeface="+mn-lt"/>
            </a:endParaRPr>
          </a:p>
        </p:txBody>
      </p:sp>
      <p:sp>
        <p:nvSpPr>
          <p:cNvPr id="4" name="TextBox 3"/>
          <p:cNvSpPr txBox="1"/>
          <p:nvPr/>
        </p:nvSpPr>
        <p:spPr>
          <a:xfrm>
            <a:off x="228600" y="1066800"/>
            <a:ext cx="8686800" cy="1077218"/>
          </a:xfrm>
          <a:prstGeom prst="rect">
            <a:avLst/>
          </a:prstGeom>
          <a:noFill/>
        </p:spPr>
        <p:txBody>
          <a:bodyPr wrap="square" rtlCol="0">
            <a:spAutoFit/>
          </a:bodyPr>
          <a:lstStyle/>
          <a:p>
            <a:r>
              <a:rPr lang="en-US" sz="3200" b="1" dirty="0">
                <a:solidFill>
                  <a:srgbClr val="0070C0"/>
                </a:solidFill>
              </a:rPr>
              <a:t>1.8 </a:t>
            </a:r>
            <a:r>
              <a:rPr lang="en-US" sz="3200" b="1" dirty="0">
                <a:solidFill>
                  <a:prstClr val="white"/>
                </a:solidFill>
              </a:rPr>
              <a:t>But we know that the law is good, if a man use it lawfully;</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17</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7/4/2022</a:t>
            </a:fld>
            <a:endParaRPr lang="en-US" sz="1200" dirty="0">
              <a:solidFill>
                <a:prstClr val="white"/>
              </a:solidFill>
            </a:endParaRPr>
          </a:p>
        </p:txBody>
      </p:sp>
      <p:sp>
        <p:nvSpPr>
          <p:cNvPr id="8" name="TextBox 7"/>
          <p:cNvSpPr txBox="1"/>
          <p:nvPr/>
        </p:nvSpPr>
        <p:spPr>
          <a:xfrm>
            <a:off x="250371" y="1981200"/>
            <a:ext cx="8915400" cy="2554545"/>
          </a:xfrm>
          <a:prstGeom prst="rect">
            <a:avLst/>
          </a:prstGeom>
          <a:noFill/>
        </p:spPr>
        <p:txBody>
          <a:bodyPr wrap="square" rtlCol="0">
            <a:spAutoFit/>
          </a:bodyPr>
          <a:lstStyle/>
          <a:p>
            <a:r>
              <a:rPr lang="en-US" sz="3200" dirty="0">
                <a:solidFill>
                  <a:srgbClr val="FFFF00"/>
                </a:solidFill>
              </a:rPr>
              <a:t>Teaching </a:t>
            </a:r>
            <a:r>
              <a:rPr lang="en-US" sz="3200" dirty="0">
                <a:solidFill>
                  <a:srgbClr val="FFFF00"/>
                </a:solidFill>
              </a:rPr>
              <a:t>the law of God is not </a:t>
            </a:r>
            <a:r>
              <a:rPr lang="en-US" sz="3200" dirty="0">
                <a:solidFill>
                  <a:srgbClr val="FFFF00"/>
                </a:solidFill>
              </a:rPr>
              <a:t>wrong</a:t>
            </a:r>
            <a:r>
              <a:rPr lang="en-US" sz="3200" dirty="0">
                <a:solidFill>
                  <a:srgbClr val="FFFF00"/>
                </a:solidFill>
              </a:rPr>
              <a:t>.</a:t>
            </a:r>
            <a:r>
              <a:rPr lang="en-US" sz="3200" dirty="0">
                <a:solidFill>
                  <a:srgbClr val="FFFF00"/>
                </a:solidFill>
              </a:rPr>
              <a:t> </a:t>
            </a:r>
            <a:r>
              <a:rPr lang="en-US" sz="3200" dirty="0">
                <a:solidFill>
                  <a:srgbClr val="FFFF00"/>
                </a:solidFill>
              </a:rPr>
              <a:t>The law used lawfully drives sinners to see their need for Christ and salvation. </a:t>
            </a:r>
            <a:r>
              <a:rPr lang="en-US" sz="3200" dirty="0">
                <a:solidFill>
                  <a:srgbClr val="FFFF00"/>
                </a:solidFill>
              </a:rPr>
              <a:t>The </a:t>
            </a:r>
            <a:r>
              <a:rPr lang="en-US" sz="3200" dirty="0">
                <a:solidFill>
                  <a:srgbClr val="FFFF00"/>
                </a:solidFill>
              </a:rPr>
              <a:t>law of God is good. It convicts and convinces </a:t>
            </a:r>
            <a:r>
              <a:rPr lang="en-US" sz="3200" dirty="0">
                <a:solidFill>
                  <a:srgbClr val="FFFF00"/>
                </a:solidFill>
              </a:rPr>
              <a:t>sinners of </a:t>
            </a:r>
            <a:r>
              <a:rPr lang="en-US" sz="3200" dirty="0">
                <a:solidFill>
                  <a:srgbClr val="FFFF00"/>
                </a:solidFill>
              </a:rPr>
              <a:t>their need for God's good news.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054" y="4599482"/>
            <a:ext cx="4358730" cy="2075955"/>
          </a:xfrm>
          <a:prstGeom prst="rect">
            <a:avLst/>
          </a:prstGeom>
        </p:spPr>
      </p:pic>
    </p:spTree>
    <p:extLst>
      <p:ext uri="{BB962C8B-B14F-4D97-AF65-F5344CB8AC3E}">
        <p14:creationId xmlns:p14="http://schemas.microsoft.com/office/powerpoint/2010/main" val="361384613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838200"/>
          </a:xfrm>
        </p:spPr>
        <p:txBody>
          <a:bodyPr>
            <a:noAutofit/>
          </a:bodyPr>
          <a:lstStyle/>
          <a:p>
            <a:r>
              <a:rPr lang="en-US" sz="3600" dirty="0" smtClean="0"/>
              <a:t>1 TIMOTHY 1:3-11 TEACHING </a:t>
            </a:r>
            <a:r>
              <a:rPr lang="en-US" sz="3600" dirty="0"/>
              <a:t>SOUND </a:t>
            </a:r>
            <a:r>
              <a:rPr lang="en-US" sz="3600" dirty="0" smtClean="0"/>
              <a:t>DOCTRINE (</a:t>
            </a:r>
            <a:r>
              <a:rPr lang="en-US" sz="3600" dirty="0" err="1" smtClean="0"/>
              <a:t>Cond’t</a:t>
            </a:r>
            <a:r>
              <a:rPr lang="en-US" sz="3600" dirty="0" smtClean="0"/>
              <a:t>) </a:t>
            </a:r>
            <a:endParaRPr lang="en-US" sz="3600" dirty="0">
              <a:ln w="6350">
                <a:solidFill>
                  <a:srgbClr val="FF0000"/>
                </a:solidFill>
              </a:ln>
              <a:effectLst/>
              <a:latin typeface="+mn-lt"/>
            </a:endParaRPr>
          </a:p>
        </p:txBody>
      </p:sp>
      <p:sp>
        <p:nvSpPr>
          <p:cNvPr id="4" name="TextBox 3"/>
          <p:cNvSpPr txBox="1"/>
          <p:nvPr/>
        </p:nvSpPr>
        <p:spPr>
          <a:xfrm>
            <a:off x="228600" y="1066800"/>
            <a:ext cx="8686800" cy="3046988"/>
          </a:xfrm>
          <a:prstGeom prst="rect">
            <a:avLst/>
          </a:prstGeom>
          <a:noFill/>
        </p:spPr>
        <p:txBody>
          <a:bodyPr wrap="square" rtlCol="0">
            <a:spAutoFit/>
          </a:bodyPr>
          <a:lstStyle/>
          <a:p>
            <a:r>
              <a:rPr lang="en-US" sz="3200" b="1" dirty="0">
                <a:solidFill>
                  <a:srgbClr val="0070C0"/>
                </a:solidFill>
              </a:rPr>
              <a:t>1.9 </a:t>
            </a:r>
            <a:r>
              <a:rPr lang="en-US" sz="3200" b="1" dirty="0">
                <a:solidFill>
                  <a:prstClr val="white"/>
                </a:solidFill>
              </a:rPr>
              <a:t>Knowing this, that the law is not made for a righteous man, but for the lawless and disobedient, for the ungodly and for sinners, for unholy and profane, for murderers of fathers and murderers of mothers, for manslayers,</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18</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7/4/2022</a:t>
            </a:fld>
            <a:endParaRPr lang="en-US" sz="1200" dirty="0">
              <a:solidFill>
                <a:prstClr val="white"/>
              </a:solidFill>
            </a:endParaRPr>
          </a:p>
        </p:txBody>
      </p:sp>
      <p:sp>
        <p:nvSpPr>
          <p:cNvPr id="8" name="TextBox 7"/>
          <p:cNvSpPr txBox="1"/>
          <p:nvPr/>
        </p:nvSpPr>
        <p:spPr>
          <a:xfrm>
            <a:off x="261257" y="3962400"/>
            <a:ext cx="8915400" cy="2554545"/>
          </a:xfrm>
          <a:prstGeom prst="rect">
            <a:avLst/>
          </a:prstGeom>
          <a:noFill/>
        </p:spPr>
        <p:txBody>
          <a:bodyPr wrap="square" rtlCol="0">
            <a:spAutoFit/>
          </a:bodyPr>
          <a:lstStyle/>
          <a:p>
            <a:r>
              <a:rPr lang="en-US" sz="3200" dirty="0">
                <a:solidFill>
                  <a:srgbClr val="FFFF00"/>
                </a:solidFill>
              </a:rPr>
              <a:t>The purpose of the Law is not to approve the character of the righteous; it is to expose the character of the unrighteous. Paul </a:t>
            </a:r>
            <a:r>
              <a:rPr lang="en-US" sz="3200" dirty="0">
                <a:solidFill>
                  <a:srgbClr val="FFFF00"/>
                </a:solidFill>
              </a:rPr>
              <a:t>then lists the types </a:t>
            </a:r>
            <a:r>
              <a:rPr lang="en-US" sz="3200" dirty="0">
                <a:solidFill>
                  <a:srgbClr val="FFFF00"/>
                </a:solidFill>
              </a:rPr>
              <a:t>of people who were condemned by the </a:t>
            </a:r>
            <a:r>
              <a:rPr lang="en-US" sz="3200" dirty="0">
                <a:solidFill>
                  <a:srgbClr val="FFFF00"/>
                </a:solidFill>
              </a:rPr>
              <a:t>Law. This </a:t>
            </a:r>
            <a:r>
              <a:rPr lang="en-US" sz="3200" dirty="0">
                <a:solidFill>
                  <a:srgbClr val="FFFF00"/>
                </a:solidFill>
              </a:rPr>
              <a:t>is a horrible vice list, but sadly Paul </a:t>
            </a:r>
            <a:r>
              <a:rPr lang="en-US" sz="3200" dirty="0">
                <a:solidFill>
                  <a:srgbClr val="FFFF00"/>
                </a:solidFill>
              </a:rPr>
              <a:t>is</a:t>
            </a:r>
            <a:endParaRPr lang="en-US" sz="3200" dirty="0">
              <a:solidFill>
                <a:srgbClr val="FFFF00"/>
              </a:solidFill>
            </a:endParaRPr>
          </a:p>
        </p:txBody>
      </p:sp>
    </p:spTree>
    <p:extLst>
      <p:ext uri="{BB962C8B-B14F-4D97-AF65-F5344CB8AC3E}">
        <p14:creationId xmlns:p14="http://schemas.microsoft.com/office/powerpoint/2010/main" val="353130748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838200"/>
          </a:xfrm>
        </p:spPr>
        <p:txBody>
          <a:bodyPr>
            <a:noAutofit/>
          </a:bodyPr>
          <a:lstStyle/>
          <a:p>
            <a:r>
              <a:rPr lang="en-US" sz="3600" dirty="0" smtClean="0"/>
              <a:t>1 TIMOTHY 1:3-11 TEACHING </a:t>
            </a:r>
            <a:r>
              <a:rPr lang="en-US" sz="3600" dirty="0"/>
              <a:t>SOUND </a:t>
            </a:r>
            <a:r>
              <a:rPr lang="en-US" sz="3600" dirty="0" smtClean="0"/>
              <a:t>DOCTRINE (</a:t>
            </a:r>
            <a:r>
              <a:rPr lang="en-US" sz="3600" dirty="0" err="1" smtClean="0"/>
              <a:t>Cond’t</a:t>
            </a:r>
            <a:r>
              <a:rPr lang="en-US" sz="3600" dirty="0" smtClean="0"/>
              <a:t>) </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19</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7/4/2022</a:t>
            </a:fld>
            <a:endParaRPr lang="en-US" sz="1200" dirty="0">
              <a:solidFill>
                <a:prstClr val="white"/>
              </a:solidFill>
            </a:endParaRPr>
          </a:p>
        </p:txBody>
      </p:sp>
      <p:sp>
        <p:nvSpPr>
          <p:cNvPr id="8" name="TextBox 7"/>
          <p:cNvSpPr txBox="1"/>
          <p:nvPr/>
        </p:nvSpPr>
        <p:spPr>
          <a:xfrm>
            <a:off x="240323" y="1219200"/>
            <a:ext cx="8915400" cy="2062103"/>
          </a:xfrm>
          <a:prstGeom prst="rect">
            <a:avLst/>
          </a:prstGeom>
          <a:noFill/>
        </p:spPr>
        <p:txBody>
          <a:bodyPr wrap="square" rtlCol="0">
            <a:spAutoFit/>
          </a:bodyPr>
          <a:lstStyle/>
          <a:p>
            <a:r>
              <a:rPr lang="en-US" sz="3200" dirty="0">
                <a:solidFill>
                  <a:srgbClr val="FFFF00"/>
                </a:solidFill>
              </a:rPr>
              <a:t>not finished! Lawless does not mean they were ignorant of the law, but that they were </a:t>
            </a:r>
            <a:r>
              <a:rPr lang="en-US" sz="3200" dirty="0">
                <a:solidFill>
                  <a:srgbClr val="FFFF00"/>
                </a:solidFill>
              </a:rPr>
              <a:t>living </a:t>
            </a:r>
            <a:r>
              <a:rPr lang="en-US" sz="3200" dirty="0">
                <a:solidFill>
                  <a:srgbClr val="FFFF00"/>
                </a:solidFill>
              </a:rPr>
              <a:t>without regard for the law, living for self, not Savior, rejecting the law!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3411357"/>
            <a:ext cx="4572000" cy="3268639"/>
          </a:xfrm>
          <a:prstGeom prst="rect">
            <a:avLst/>
          </a:prstGeom>
        </p:spPr>
      </p:pic>
    </p:spTree>
    <p:extLst>
      <p:ext uri="{BB962C8B-B14F-4D97-AF65-F5344CB8AC3E}">
        <p14:creationId xmlns:p14="http://schemas.microsoft.com/office/powerpoint/2010/main" val="18697249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5029200" cy="914400"/>
          </a:xfrm>
        </p:spPr>
        <p:txBody>
          <a:bodyPr>
            <a:normAutofit/>
          </a:bodyPr>
          <a:lstStyle/>
          <a:p>
            <a:r>
              <a:rPr lang="en-US" sz="48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PURPOSE</a:t>
            </a:r>
            <a:endParaRPr lang="en-US" sz="5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TextBox 3"/>
          <p:cNvSpPr txBox="1"/>
          <p:nvPr/>
        </p:nvSpPr>
        <p:spPr>
          <a:xfrm>
            <a:off x="292701" y="1305697"/>
            <a:ext cx="8851299" cy="3539430"/>
          </a:xfrm>
          <a:prstGeom prst="rect">
            <a:avLst/>
          </a:prstGeom>
          <a:noFill/>
        </p:spPr>
        <p:txBody>
          <a:bodyPr wrap="square" rtlCol="0">
            <a:spAutoFit/>
          </a:bodyPr>
          <a:lstStyle/>
          <a:p>
            <a:r>
              <a:rPr lang="en-US" sz="3200" dirty="0">
                <a:solidFill>
                  <a:prstClr val="white"/>
                </a:solidFill>
              </a:rPr>
              <a:t>Overall, the message of 1 Timothy concerns sound teaching, while additional themes include how to deal with false teachers in the church; the responsibilities and qualifications of church leaders; appropriate conduct for Christians; and guarding the church's reputation in the world.</a:t>
            </a:r>
            <a:endParaRPr lang="en-US" sz="3100" dirty="0">
              <a:solidFill>
                <a:prstClr val="white"/>
              </a:solidFill>
            </a:endParaRPr>
          </a:p>
        </p:txBody>
      </p:sp>
      <p:sp>
        <p:nvSpPr>
          <p:cNvPr id="8" name="Slide Number Placeholder 5"/>
          <p:cNvSpPr txBox="1">
            <a:spLocks/>
          </p:cNvSpPr>
          <p:nvPr/>
        </p:nvSpPr>
        <p:spPr>
          <a:xfrm>
            <a:off x="8305800" y="6492875"/>
            <a:ext cx="609600" cy="365125"/>
          </a:xfrm>
          <a:prstGeom prst="rect">
            <a:avLst/>
          </a:prstGeom>
        </p:spPr>
        <p:txBody>
          <a:bodyPr/>
          <a:lstStyle/>
          <a:p>
            <a:pPr>
              <a:defRPr/>
            </a:pPr>
            <a:fld id="{69E29E33-B620-47F9-BB04-8846C2A5AFCC}" type="slidenum">
              <a:rPr lang="en-US" sz="1200">
                <a:solidFill>
                  <a:prstClr val="white"/>
                </a:solidFill>
              </a:rPr>
              <a:pPr>
                <a:defRPr/>
              </a:pPr>
              <a:t>2</a:t>
            </a:fld>
            <a:endParaRPr lang="en-US" sz="1200" dirty="0">
              <a:solidFill>
                <a:prstClr val="white"/>
              </a:solidFill>
            </a:endParaRPr>
          </a:p>
        </p:txBody>
      </p:sp>
      <p:sp>
        <p:nvSpPr>
          <p:cNvPr id="9" name="Rectangle 8"/>
          <p:cNvSpPr/>
          <p:nvPr/>
        </p:nvSpPr>
        <p:spPr>
          <a:xfrm>
            <a:off x="381000" y="6248400"/>
            <a:ext cx="832279" cy="276999"/>
          </a:xfrm>
          <a:prstGeom prst="rect">
            <a:avLst/>
          </a:prstGeom>
        </p:spPr>
        <p:txBody>
          <a:bodyPr wrap="none">
            <a:spAutoFit/>
          </a:bodyPr>
          <a:lstStyle/>
          <a:p>
            <a:fld id="{F5EC172C-292C-4FBE-A4A5-AEF0CAD27CCF}" type="datetime1">
              <a:rPr lang="en-US" sz="1200">
                <a:solidFill>
                  <a:prstClr val="white"/>
                </a:solidFill>
              </a:rPr>
              <a:pPr/>
              <a:t>7/4/2022</a:t>
            </a:fld>
            <a:endParaRPr lang="en-US" sz="1200" dirty="0">
              <a:solidFill>
                <a:prstClr val="white"/>
              </a:solidFill>
            </a:endParaRPr>
          </a:p>
        </p:txBody>
      </p:sp>
    </p:spTree>
    <p:extLst>
      <p:ext uri="{BB962C8B-B14F-4D97-AF65-F5344CB8AC3E}">
        <p14:creationId xmlns:p14="http://schemas.microsoft.com/office/powerpoint/2010/main" val="57348263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838200"/>
          </a:xfrm>
        </p:spPr>
        <p:txBody>
          <a:bodyPr>
            <a:noAutofit/>
          </a:bodyPr>
          <a:lstStyle/>
          <a:p>
            <a:r>
              <a:rPr lang="en-US" sz="3600" dirty="0" smtClean="0"/>
              <a:t>1 TIMOTHY 1:3-11 TEACHING </a:t>
            </a:r>
            <a:r>
              <a:rPr lang="en-US" sz="3600" dirty="0"/>
              <a:t>SOUND </a:t>
            </a:r>
            <a:r>
              <a:rPr lang="en-US" sz="3600" dirty="0" smtClean="0"/>
              <a:t>DOCTRINE (</a:t>
            </a:r>
            <a:r>
              <a:rPr lang="en-US" sz="3600" dirty="0" err="1" smtClean="0"/>
              <a:t>Cond’t</a:t>
            </a:r>
            <a:r>
              <a:rPr lang="en-US" sz="3600" dirty="0" smtClean="0"/>
              <a:t>) </a:t>
            </a:r>
            <a:endParaRPr lang="en-US" sz="3600" dirty="0">
              <a:ln w="6350">
                <a:solidFill>
                  <a:srgbClr val="FF0000"/>
                </a:solidFill>
              </a:ln>
              <a:effectLst/>
              <a:latin typeface="+mn-lt"/>
            </a:endParaRPr>
          </a:p>
        </p:txBody>
      </p:sp>
      <p:sp>
        <p:nvSpPr>
          <p:cNvPr id="4" name="TextBox 3"/>
          <p:cNvSpPr txBox="1"/>
          <p:nvPr/>
        </p:nvSpPr>
        <p:spPr>
          <a:xfrm>
            <a:off x="228600" y="1066800"/>
            <a:ext cx="8915400" cy="2062103"/>
          </a:xfrm>
          <a:prstGeom prst="rect">
            <a:avLst/>
          </a:prstGeom>
          <a:noFill/>
        </p:spPr>
        <p:txBody>
          <a:bodyPr wrap="square" rtlCol="0">
            <a:spAutoFit/>
          </a:bodyPr>
          <a:lstStyle/>
          <a:p>
            <a:r>
              <a:rPr lang="en-US" sz="3200" b="1" dirty="0">
                <a:solidFill>
                  <a:srgbClr val="0070C0"/>
                </a:solidFill>
              </a:rPr>
              <a:t>1.10 </a:t>
            </a:r>
            <a:r>
              <a:rPr lang="en-US" sz="3200" b="1" dirty="0">
                <a:solidFill>
                  <a:prstClr val="white"/>
                </a:solidFill>
              </a:rPr>
              <a:t>For whoremongers, for them that defile themselves with mankind, for </a:t>
            </a:r>
            <a:r>
              <a:rPr lang="en-US" sz="3200" b="1" dirty="0" err="1">
                <a:solidFill>
                  <a:prstClr val="white"/>
                </a:solidFill>
              </a:rPr>
              <a:t>menstealers</a:t>
            </a:r>
            <a:r>
              <a:rPr lang="en-US" sz="3200" b="1" dirty="0">
                <a:solidFill>
                  <a:prstClr val="white"/>
                </a:solidFill>
              </a:rPr>
              <a:t>, for liars, for perjured persons, and if there be any other thing that is contrary to sound doctrine;</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20</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7/4/2022</a:t>
            </a:fld>
            <a:endParaRPr lang="en-US" sz="1200" dirty="0">
              <a:solidFill>
                <a:prstClr val="white"/>
              </a:solidFill>
            </a:endParaRPr>
          </a:p>
        </p:txBody>
      </p:sp>
      <p:sp>
        <p:nvSpPr>
          <p:cNvPr id="8" name="TextBox 7"/>
          <p:cNvSpPr txBox="1"/>
          <p:nvPr/>
        </p:nvSpPr>
        <p:spPr>
          <a:xfrm>
            <a:off x="228600" y="2999869"/>
            <a:ext cx="8958942" cy="3539430"/>
          </a:xfrm>
          <a:prstGeom prst="rect">
            <a:avLst/>
          </a:prstGeom>
          <a:noFill/>
        </p:spPr>
        <p:txBody>
          <a:bodyPr wrap="square" rtlCol="0">
            <a:spAutoFit/>
          </a:bodyPr>
          <a:lstStyle/>
          <a:p>
            <a:r>
              <a:rPr lang="en-US" sz="3200" dirty="0">
                <a:solidFill>
                  <a:srgbClr val="FFFF00"/>
                </a:solidFill>
              </a:rPr>
              <a:t>Paul lists 5 more reasons for which the law was </a:t>
            </a:r>
            <a:r>
              <a:rPr lang="en-US" sz="3200" dirty="0">
                <a:solidFill>
                  <a:srgbClr val="FFFF00"/>
                </a:solidFill>
              </a:rPr>
              <a:t>given. 1) whoremongers/selling themselves, 2) them </a:t>
            </a:r>
            <a:r>
              <a:rPr lang="en-US" sz="3200" dirty="0">
                <a:solidFill>
                  <a:srgbClr val="FFFF00"/>
                </a:solidFill>
              </a:rPr>
              <a:t>that defile themselves with </a:t>
            </a:r>
            <a:r>
              <a:rPr lang="en-US" sz="3200" dirty="0">
                <a:solidFill>
                  <a:srgbClr val="FFFF00"/>
                </a:solidFill>
              </a:rPr>
              <a:t>mankind/homosexuals, 3</a:t>
            </a:r>
            <a:r>
              <a:rPr lang="en-US" sz="3200" dirty="0">
                <a:solidFill>
                  <a:srgbClr val="FFFF00"/>
                </a:solidFill>
              </a:rPr>
              <a:t>) </a:t>
            </a:r>
            <a:r>
              <a:rPr lang="en-US" sz="3200" dirty="0" err="1">
                <a:solidFill>
                  <a:srgbClr val="FFFF00"/>
                </a:solidFill>
              </a:rPr>
              <a:t>menstealers</a:t>
            </a:r>
            <a:r>
              <a:rPr lang="en-US" sz="3200" dirty="0">
                <a:solidFill>
                  <a:srgbClr val="FFFF00"/>
                </a:solidFill>
              </a:rPr>
              <a:t>/slave-kidnappers, 4</a:t>
            </a:r>
            <a:r>
              <a:rPr lang="en-US" sz="3200" dirty="0">
                <a:solidFill>
                  <a:srgbClr val="FFFF00"/>
                </a:solidFill>
              </a:rPr>
              <a:t>) liars</a:t>
            </a:r>
            <a:r>
              <a:rPr lang="en-US" sz="3200" dirty="0">
                <a:solidFill>
                  <a:srgbClr val="FFFF00"/>
                </a:solidFill>
              </a:rPr>
              <a:t>, </a:t>
            </a:r>
            <a:r>
              <a:rPr lang="en-US" sz="3200" dirty="0">
                <a:solidFill>
                  <a:srgbClr val="FFFF00"/>
                </a:solidFill>
              </a:rPr>
              <a:t>and 5) </a:t>
            </a:r>
            <a:r>
              <a:rPr lang="en-US" sz="3200" dirty="0">
                <a:solidFill>
                  <a:srgbClr val="FFFF00"/>
                </a:solidFill>
              </a:rPr>
              <a:t>perjured persons/oath violators Paul then adds a "catch all" phrase, which includes any and all kinds </a:t>
            </a:r>
            <a:r>
              <a:rPr lang="en-US" sz="3200" dirty="0">
                <a:solidFill>
                  <a:srgbClr val="FFFF00"/>
                </a:solidFill>
              </a:rPr>
              <a:t>of</a:t>
            </a:r>
            <a:endParaRPr lang="en-US" sz="3200" dirty="0">
              <a:solidFill>
                <a:srgbClr val="FFFF00"/>
              </a:solidFill>
            </a:endParaRPr>
          </a:p>
        </p:txBody>
      </p:sp>
    </p:spTree>
    <p:extLst>
      <p:ext uri="{BB962C8B-B14F-4D97-AF65-F5344CB8AC3E}">
        <p14:creationId xmlns:p14="http://schemas.microsoft.com/office/powerpoint/2010/main" val="103028729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838200"/>
          </a:xfrm>
        </p:spPr>
        <p:txBody>
          <a:bodyPr>
            <a:noAutofit/>
          </a:bodyPr>
          <a:lstStyle/>
          <a:p>
            <a:r>
              <a:rPr lang="en-US" sz="3600" dirty="0" smtClean="0"/>
              <a:t>1 TIMOTHY 1:3-11 TEACHING </a:t>
            </a:r>
            <a:r>
              <a:rPr lang="en-US" sz="3600" dirty="0"/>
              <a:t>SOUND </a:t>
            </a:r>
            <a:r>
              <a:rPr lang="en-US" sz="3600" dirty="0" smtClean="0"/>
              <a:t>DOCTRINE (</a:t>
            </a:r>
            <a:r>
              <a:rPr lang="en-US" sz="3600" dirty="0" err="1" smtClean="0"/>
              <a:t>Cond’t</a:t>
            </a:r>
            <a:r>
              <a:rPr lang="en-US" sz="3600" dirty="0" smtClean="0"/>
              <a:t>) </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21</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7/4/2022</a:t>
            </a:fld>
            <a:endParaRPr lang="en-US" sz="1200" dirty="0">
              <a:solidFill>
                <a:prstClr val="white"/>
              </a:solidFill>
            </a:endParaRPr>
          </a:p>
        </p:txBody>
      </p:sp>
      <p:sp>
        <p:nvSpPr>
          <p:cNvPr id="8" name="TextBox 7"/>
          <p:cNvSpPr txBox="1"/>
          <p:nvPr/>
        </p:nvSpPr>
        <p:spPr>
          <a:xfrm>
            <a:off x="152400" y="1214974"/>
            <a:ext cx="8958942" cy="2062103"/>
          </a:xfrm>
          <a:prstGeom prst="rect">
            <a:avLst/>
          </a:prstGeom>
          <a:noFill/>
        </p:spPr>
        <p:txBody>
          <a:bodyPr wrap="square" rtlCol="0">
            <a:spAutoFit/>
          </a:bodyPr>
          <a:lstStyle/>
          <a:p>
            <a:r>
              <a:rPr lang="en-US" sz="3200" dirty="0">
                <a:solidFill>
                  <a:srgbClr val="FFFF00"/>
                </a:solidFill>
              </a:rPr>
              <a:t>sins </a:t>
            </a:r>
            <a:r>
              <a:rPr lang="en-US" sz="3200" dirty="0">
                <a:solidFill>
                  <a:srgbClr val="FFFF00"/>
                </a:solidFill>
              </a:rPr>
              <a:t>which one </a:t>
            </a:r>
            <a:r>
              <a:rPr lang="en-US" sz="3200" dirty="0">
                <a:solidFill>
                  <a:srgbClr val="FFFF00"/>
                </a:solidFill>
              </a:rPr>
              <a:t>might name. In sum, Paul's list gives us a guide for identifying the unjustified person, for as Jesus said </a:t>
            </a:r>
            <a:r>
              <a:rPr lang="en-US" sz="3200" dirty="0">
                <a:solidFill>
                  <a:prstClr val="white"/>
                </a:solidFill>
              </a:rPr>
              <a:t>"by their </a:t>
            </a:r>
            <a:r>
              <a:rPr lang="en-US" sz="3200" dirty="0">
                <a:solidFill>
                  <a:prstClr val="white"/>
                </a:solidFill>
              </a:rPr>
              <a:t>fruits </a:t>
            </a:r>
            <a:r>
              <a:rPr lang="en-US" sz="3200" dirty="0">
                <a:solidFill>
                  <a:prstClr val="white"/>
                </a:solidFill>
              </a:rPr>
              <a:t>you shall </a:t>
            </a:r>
            <a:r>
              <a:rPr lang="en-US" sz="3200" dirty="0">
                <a:solidFill>
                  <a:prstClr val="white"/>
                </a:solidFill>
              </a:rPr>
              <a:t>know them</a:t>
            </a:r>
            <a:r>
              <a:rPr lang="en-US" sz="3200" dirty="0">
                <a:solidFill>
                  <a:prstClr val="white"/>
                </a:solidFill>
              </a:rPr>
              <a:t>." </a:t>
            </a:r>
            <a:r>
              <a:rPr lang="en-US" sz="3200" dirty="0">
                <a:solidFill>
                  <a:srgbClr val="FFFF00"/>
                </a:solidFill>
              </a:rPr>
              <a:t>(Mt </a:t>
            </a:r>
            <a:r>
              <a:rPr lang="en-US" sz="3200" dirty="0">
                <a:solidFill>
                  <a:srgbClr val="FFFF00"/>
                </a:solidFill>
              </a:rPr>
              <a:t>7:16).</a:t>
            </a:r>
            <a:endParaRPr lang="en-US" sz="3200" dirty="0">
              <a:solidFill>
                <a:srgbClr val="FFFF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4768" y="3304402"/>
            <a:ext cx="4953000" cy="3371036"/>
          </a:xfrm>
          <a:prstGeom prst="rect">
            <a:avLst/>
          </a:prstGeom>
        </p:spPr>
      </p:pic>
    </p:spTree>
    <p:extLst>
      <p:ext uri="{BB962C8B-B14F-4D97-AF65-F5344CB8AC3E}">
        <p14:creationId xmlns:p14="http://schemas.microsoft.com/office/powerpoint/2010/main" val="80949788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838200"/>
          </a:xfrm>
        </p:spPr>
        <p:txBody>
          <a:bodyPr>
            <a:noAutofit/>
          </a:bodyPr>
          <a:lstStyle/>
          <a:p>
            <a:r>
              <a:rPr lang="en-US" sz="3600" dirty="0" smtClean="0"/>
              <a:t>1 TIMOTHY 1:3-11 TEACHING </a:t>
            </a:r>
            <a:r>
              <a:rPr lang="en-US" sz="3600" dirty="0"/>
              <a:t>SOUND </a:t>
            </a:r>
            <a:r>
              <a:rPr lang="en-US" sz="3600" dirty="0" smtClean="0"/>
              <a:t>DOCTRINE (</a:t>
            </a:r>
            <a:r>
              <a:rPr lang="en-US" sz="3600" dirty="0" err="1" smtClean="0"/>
              <a:t>Cond’t</a:t>
            </a:r>
            <a:r>
              <a:rPr lang="en-US" sz="3600" dirty="0" smtClean="0"/>
              <a:t>) </a:t>
            </a:r>
            <a:endParaRPr lang="en-US" sz="3600" dirty="0">
              <a:ln w="6350">
                <a:solidFill>
                  <a:srgbClr val="FF0000"/>
                </a:solidFill>
              </a:ln>
              <a:effectLst/>
              <a:latin typeface="+mn-lt"/>
            </a:endParaRPr>
          </a:p>
        </p:txBody>
      </p:sp>
      <p:sp>
        <p:nvSpPr>
          <p:cNvPr id="4" name="TextBox 3"/>
          <p:cNvSpPr txBox="1"/>
          <p:nvPr/>
        </p:nvSpPr>
        <p:spPr>
          <a:xfrm>
            <a:off x="228600" y="1066800"/>
            <a:ext cx="8686800" cy="1569660"/>
          </a:xfrm>
          <a:prstGeom prst="rect">
            <a:avLst/>
          </a:prstGeom>
          <a:noFill/>
        </p:spPr>
        <p:txBody>
          <a:bodyPr wrap="square" rtlCol="0">
            <a:spAutoFit/>
          </a:bodyPr>
          <a:lstStyle/>
          <a:p>
            <a:r>
              <a:rPr lang="en-US" sz="3200" b="1" dirty="0">
                <a:solidFill>
                  <a:srgbClr val="0070C0"/>
                </a:solidFill>
              </a:rPr>
              <a:t>1.11 </a:t>
            </a:r>
            <a:r>
              <a:rPr lang="en-US" sz="3200" b="1" dirty="0">
                <a:solidFill>
                  <a:prstClr val="white"/>
                </a:solidFill>
              </a:rPr>
              <a:t>According to the glorious gospel of the blessed God, which was committed to my trust.</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22</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7/4/2022</a:t>
            </a:fld>
            <a:endParaRPr lang="en-US" sz="1200" dirty="0">
              <a:solidFill>
                <a:prstClr val="white"/>
              </a:solidFill>
            </a:endParaRPr>
          </a:p>
        </p:txBody>
      </p:sp>
      <p:sp>
        <p:nvSpPr>
          <p:cNvPr id="8" name="TextBox 7"/>
          <p:cNvSpPr txBox="1"/>
          <p:nvPr/>
        </p:nvSpPr>
        <p:spPr>
          <a:xfrm>
            <a:off x="152400" y="2514600"/>
            <a:ext cx="9013371" cy="4031873"/>
          </a:xfrm>
          <a:prstGeom prst="rect">
            <a:avLst/>
          </a:prstGeom>
          <a:noFill/>
        </p:spPr>
        <p:txBody>
          <a:bodyPr wrap="square" rtlCol="0">
            <a:spAutoFit/>
          </a:bodyPr>
          <a:lstStyle/>
          <a:p>
            <a:r>
              <a:rPr lang="en-US" sz="3200" dirty="0">
                <a:solidFill>
                  <a:srgbClr val="FFFF00"/>
                </a:solidFill>
              </a:rPr>
              <a:t>The glorious Gospel prepares sinners for a glorious </a:t>
            </a:r>
            <a:r>
              <a:rPr lang="en-US" sz="3200" dirty="0">
                <a:solidFill>
                  <a:srgbClr val="FFFF00"/>
                </a:solidFill>
              </a:rPr>
              <a:t>future. The Gospel </a:t>
            </a:r>
            <a:r>
              <a:rPr lang="en-US" sz="3200" dirty="0">
                <a:solidFill>
                  <a:srgbClr val="FFFF00"/>
                </a:solidFill>
              </a:rPr>
              <a:t>has the power to </a:t>
            </a:r>
            <a:r>
              <a:rPr lang="en-US" sz="3200" dirty="0">
                <a:solidFill>
                  <a:srgbClr val="FFFF00"/>
                </a:solidFill>
              </a:rPr>
              <a:t> deliver </a:t>
            </a:r>
            <a:r>
              <a:rPr lang="en-US" sz="3200" dirty="0">
                <a:solidFill>
                  <a:srgbClr val="FFFF00"/>
                </a:solidFill>
              </a:rPr>
              <a:t>slavery to sin and the consequences of sin and to transfer them to a state of safety, health, well being and eternal preservation. This is the only passage that refers to God as the blessed God. Paul </a:t>
            </a:r>
            <a:r>
              <a:rPr lang="en-US" sz="3200" dirty="0">
                <a:solidFill>
                  <a:srgbClr val="FFFF00"/>
                </a:solidFill>
              </a:rPr>
              <a:t>had experienced </a:t>
            </a:r>
            <a:r>
              <a:rPr lang="en-US" sz="3200" dirty="0">
                <a:solidFill>
                  <a:srgbClr val="FFFF00"/>
                </a:solidFill>
              </a:rPr>
              <a:t>the power of the Gospel (</a:t>
            </a:r>
            <a:r>
              <a:rPr lang="en-US" sz="3200" dirty="0">
                <a:solidFill>
                  <a:prstClr val="white"/>
                </a:solidFill>
              </a:rPr>
              <a:t>Rom. 1:16</a:t>
            </a:r>
            <a:r>
              <a:rPr lang="en-US" sz="3200" dirty="0">
                <a:solidFill>
                  <a:srgbClr val="FFFF00"/>
                </a:solidFill>
              </a:rPr>
              <a:t>), that had been entrusted </a:t>
            </a:r>
          </a:p>
        </p:txBody>
      </p:sp>
    </p:spTree>
    <p:extLst>
      <p:ext uri="{BB962C8B-B14F-4D97-AF65-F5344CB8AC3E}">
        <p14:creationId xmlns:p14="http://schemas.microsoft.com/office/powerpoint/2010/main" val="332725832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838200"/>
          </a:xfrm>
        </p:spPr>
        <p:txBody>
          <a:bodyPr>
            <a:noAutofit/>
          </a:bodyPr>
          <a:lstStyle/>
          <a:p>
            <a:r>
              <a:rPr lang="en-US" sz="3600" dirty="0" smtClean="0"/>
              <a:t>1 TIMOTHY 1:3-11 TEACHING </a:t>
            </a:r>
            <a:r>
              <a:rPr lang="en-US" sz="3600" dirty="0"/>
              <a:t>SOUND </a:t>
            </a:r>
            <a:r>
              <a:rPr lang="en-US" sz="3600" dirty="0" smtClean="0"/>
              <a:t>DOCTRINE (</a:t>
            </a:r>
            <a:r>
              <a:rPr lang="en-US" sz="3600" dirty="0" err="1" smtClean="0"/>
              <a:t>Cond’t</a:t>
            </a:r>
            <a:r>
              <a:rPr lang="en-US" sz="3600" dirty="0" smtClean="0"/>
              <a:t>) </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23</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7/4/2022</a:t>
            </a:fld>
            <a:endParaRPr lang="en-US" sz="1200" dirty="0">
              <a:solidFill>
                <a:prstClr val="white"/>
              </a:solidFill>
            </a:endParaRPr>
          </a:p>
        </p:txBody>
      </p:sp>
      <p:sp>
        <p:nvSpPr>
          <p:cNvPr id="8" name="TextBox 7"/>
          <p:cNvSpPr txBox="1"/>
          <p:nvPr/>
        </p:nvSpPr>
        <p:spPr>
          <a:xfrm>
            <a:off x="228600" y="1143000"/>
            <a:ext cx="8915400" cy="1077218"/>
          </a:xfrm>
          <a:prstGeom prst="rect">
            <a:avLst/>
          </a:prstGeom>
          <a:noFill/>
        </p:spPr>
        <p:txBody>
          <a:bodyPr wrap="square" rtlCol="0">
            <a:spAutoFit/>
          </a:bodyPr>
          <a:lstStyle/>
          <a:p>
            <a:r>
              <a:rPr lang="en-US" sz="3200" dirty="0">
                <a:solidFill>
                  <a:srgbClr val="FFFF00"/>
                </a:solidFill>
              </a:rPr>
              <a:t>to </a:t>
            </a:r>
            <a:r>
              <a:rPr lang="en-US" sz="3200" dirty="0">
                <a:solidFill>
                  <a:srgbClr val="FFFF00"/>
                </a:solidFill>
              </a:rPr>
              <a:t>him and he passed this same sense of responsibility and accountability on to </a:t>
            </a:r>
            <a:r>
              <a:rPr lang="en-US" sz="3200" dirty="0">
                <a:solidFill>
                  <a:srgbClr val="FFFF00"/>
                </a:solidFill>
              </a:rPr>
              <a:t>Timothy.</a:t>
            </a:r>
            <a:endParaRPr lang="en-US" sz="3200" dirty="0">
              <a:solidFill>
                <a:srgbClr val="FFFF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1792" y="2514601"/>
            <a:ext cx="6107589" cy="3886200"/>
          </a:xfrm>
          <a:prstGeom prst="rect">
            <a:avLst/>
          </a:prstGeom>
        </p:spPr>
      </p:pic>
    </p:spTree>
    <p:extLst>
      <p:ext uri="{BB962C8B-B14F-4D97-AF65-F5344CB8AC3E}">
        <p14:creationId xmlns:p14="http://schemas.microsoft.com/office/powerpoint/2010/main" val="104781303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1295400"/>
          </a:xfrm>
        </p:spPr>
        <p:txBody>
          <a:bodyPr>
            <a:noAutofit/>
          </a:bodyPr>
          <a:lstStyle/>
          <a:p>
            <a:r>
              <a:rPr lang="en-US" sz="3600" dirty="0" smtClean="0"/>
              <a:t>1 TIMOTHY 1:12-17 </a:t>
            </a:r>
            <a:r>
              <a:rPr lang="en-US" sz="3600" dirty="0"/>
              <a:t>THANKSGIVING FOR THE LORD'S GRACE AND MERCY </a:t>
            </a:r>
            <a:endParaRPr lang="en-US" sz="3600" dirty="0">
              <a:ln w="6350">
                <a:solidFill>
                  <a:srgbClr val="FF0000"/>
                </a:solidFill>
              </a:ln>
              <a:effectLst/>
              <a:latin typeface="+mn-lt"/>
            </a:endParaRPr>
          </a:p>
        </p:txBody>
      </p:sp>
      <p:sp>
        <p:nvSpPr>
          <p:cNvPr id="4" name="TextBox 3"/>
          <p:cNvSpPr txBox="1"/>
          <p:nvPr/>
        </p:nvSpPr>
        <p:spPr>
          <a:xfrm>
            <a:off x="320650" y="1676400"/>
            <a:ext cx="8686800" cy="1569660"/>
          </a:xfrm>
          <a:prstGeom prst="rect">
            <a:avLst/>
          </a:prstGeom>
          <a:noFill/>
        </p:spPr>
        <p:txBody>
          <a:bodyPr wrap="square" rtlCol="0">
            <a:spAutoFit/>
          </a:bodyPr>
          <a:lstStyle/>
          <a:p>
            <a:r>
              <a:rPr lang="en-US" sz="3200" b="1" dirty="0">
                <a:solidFill>
                  <a:srgbClr val="0070C0"/>
                </a:solidFill>
              </a:rPr>
              <a:t>1.12 </a:t>
            </a:r>
            <a:r>
              <a:rPr lang="en-US" sz="3200" b="1" dirty="0">
                <a:solidFill>
                  <a:prstClr val="white"/>
                </a:solidFill>
              </a:rPr>
              <a:t>And I thank Christ Jesus our Lord, who hath enabled me, for that he counted me faithful, putting me into the ministry;</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24</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7/4/2022</a:t>
            </a:fld>
            <a:endParaRPr lang="en-US" sz="1200" dirty="0">
              <a:solidFill>
                <a:prstClr val="white"/>
              </a:solidFill>
            </a:endParaRPr>
          </a:p>
        </p:txBody>
      </p:sp>
      <p:sp>
        <p:nvSpPr>
          <p:cNvPr id="8" name="TextBox 7"/>
          <p:cNvSpPr txBox="1"/>
          <p:nvPr/>
        </p:nvSpPr>
        <p:spPr>
          <a:xfrm>
            <a:off x="320650" y="3124200"/>
            <a:ext cx="8915400" cy="2554545"/>
          </a:xfrm>
          <a:prstGeom prst="rect">
            <a:avLst/>
          </a:prstGeom>
          <a:noFill/>
        </p:spPr>
        <p:txBody>
          <a:bodyPr wrap="square" rtlCol="0">
            <a:spAutoFit/>
          </a:bodyPr>
          <a:lstStyle/>
          <a:p>
            <a:r>
              <a:rPr lang="en-US" sz="3200" dirty="0">
                <a:solidFill>
                  <a:srgbClr val="FFFF00"/>
                </a:solidFill>
              </a:rPr>
              <a:t>This </a:t>
            </a:r>
            <a:r>
              <a:rPr lang="en-US" sz="3200" dirty="0">
                <a:solidFill>
                  <a:srgbClr val="FFFF00"/>
                </a:solidFill>
              </a:rPr>
              <a:t>verse begins with an outburst </a:t>
            </a:r>
            <a:r>
              <a:rPr lang="en-US" sz="3200" dirty="0">
                <a:solidFill>
                  <a:srgbClr val="FFFF00"/>
                </a:solidFill>
              </a:rPr>
              <a:t>of praise for the mercy shown him and his appointment to God’s </a:t>
            </a:r>
            <a:r>
              <a:rPr lang="en-US" sz="3200" dirty="0">
                <a:solidFill>
                  <a:srgbClr val="FFFF00"/>
                </a:solidFill>
              </a:rPr>
              <a:t>service</a:t>
            </a:r>
            <a:r>
              <a:rPr lang="en-US" sz="3200" dirty="0">
                <a:solidFill>
                  <a:srgbClr val="FFFF00"/>
                </a:solidFill>
              </a:rPr>
              <a:t>. </a:t>
            </a:r>
            <a:r>
              <a:rPr lang="en-US" sz="3200" dirty="0">
                <a:solidFill>
                  <a:srgbClr val="FFFF00"/>
                </a:solidFill>
              </a:rPr>
              <a:t>Paul’s </a:t>
            </a:r>
            <a:r>
              <a:rPr lang="en-US" sz="3200" dirty="0">
                <a:solidFill>
                  <a:srgbClr val="FFFF00"/>
                </a:solidFill>
              </a:rPr>
              <a:t>soul is stirred to its depth as he thinks of </a:t>
            </a:r>
            <a:r>
              <a:rPr lang="en-US" sz="3200" dirty="0">
                <a:solidFill>
                  <a:srgbClr val="FFFF00"/>
                </a:solidFill>
              </a:rPr>
              <a:t>his </a:t>
            </a:r>
            <a:r>
              <a:rPr lang="en-US" sz="3200" dirty="0">
                <a:solidFill>
                  <a:srgbClr val="FFFF00"/>
                </a:solidFill>
              </a:rPr>
              <a:t>position as a divinely appointed herald of </a:t>
            </a:r>
            <a:r>
              <a:rPr lang="en-US" sz="3200" dirty="0">
                <a:solidFill>
                  <a:srgbClr val="FFFF00"/>
                </a:solidFill>
              </a:rPr>
              <a:t>the Gospel.</a:t>
            </a:r>
            <a:endParaRPr lang="en-US" sz="3200" dirty="0">
              <a:solidFill>
                <a:srgbClr val="FFFF00"/>
              </a:solidFill>
            </a:endParaRPr>
          </a:p>
        </p:txBody>
      </p:sp>
    </p:spTree>
    <p:extLst>
      <p:ext uri="{BB962C8B-B14F-4D97-AF65-F5344CB8AC3E}">
        <p14:creationId xmlns:p14="http://schemas.microsoft.com/office/powerpoint/2010/main" val="396690607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1295400"/>
          </a:xfrm>
        </p:spPr>
        <p:txBody>
          <a:bodyPr>
            <a:noAutofit/>
          </a:bodyPr>
          <a:lstStyle/>
          <a:p>
            <a:r>
              <a:rPr lang="en-US" sz="3600" dirty="0" smtClean="0"/>
              <a:t>1 TIMOTHY 1:12-17 </a:t>
            </a:r>
            <a:r>
              <a:rPr lang="en-US" sz="3600" dirty="0"/>
              <a:t>THANKSGIVING FOR THE LORD'S GRACE AND MERCY </a:t>
            </a:r>
            <a:r>
              <a:rPr lang="en-US" sz="3600" dirty="0" smtClean="0"/>
              <a:t>(</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4" name="TextBox 3"/>
          <p:cNvSpPr txBox="1"/>
          <p:nvPr/>
        </p:nvSpPr>
        <p:spPr>
          <a:xfrm>
            <a:off x="320650" y="1676400"/>
            <a:ext cx="8686800" cy="1569660"/>
          </a:xfrm>
          <a:prstGeom prst="rect">
            <a:avLst/>
          </a:prstGeom>
          <a:noFill/>
        </p:spPr>
        <p:txBody>
          <a:bodyPr wrap="square" rtlCol="0">
            <a:spAutoFit/>
          </a:bodyPr>
          <a:lstStyle/>
          <a:p>
            <a:r>
              <a:rPr lang="en-US" sz="3200" b="1" dirty="0">
                <a:solidFill>
                  <a:srgbClr val="0070C0"/>
                </a:solidFill>
              </a:rPr>
              <a:t>1.13 </a:t>
            </a:r>
            <a:r>
              <a:rPr lang="en-US" sz="3200" b="1" dirty="0">
                <a:solidFill>
                  <a:prstClr val="white"/>
                </a:solidFill>
              </a:rPr>
              <a:t>Who was before a blasphemer, and a persecutor, and injurious: but I obtained mercy, because I did it ignorantly in unbelief.</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25</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7/4/2022</a:t>
            </a:fld>
            <a:endParaRPr lang="en-US" sz="1200" dirty="0">
              <a:solidFill>
                <a:prstClr val="white"/>
              </a:solidFill>
            </a:endParaRPr>
          </a:p>
        </p:txBody>
      </p:sp>
      <p:sp>
        <p:nvSpPr>
          <p:cNvPr id="8" name="TextBox 7"/>
          <p:cNvSpPr txBox="1"/>
          <p:nvPr/>
        </p:nvSpPr>
        <p:spPr>
          <a:xfrm>
            <a:off x="320650" y="3124200"/>
            <a:ext cx="8686800" cy="3539430"/>
          </a:xfrm>
          <a:prstGeom prst="rect">
            <a:avLst/>
          </a:prstGeom>
          <a:noFill/>
        </p:spPr>
        <p:txBody>
          <a:bodyPr wrap="square" rtlCol="0">
            <a:spAutoFit/>
          </a:bodyPr>
          <a:lstStyle/>
          <a:p>
            <a:r>
              <a:rPr lang="en-US" sz="3200" dirty="0">
                <a:solidFill>
                  <a:srgbClr val="FFFF00"/>
                </a:solidFill>
              </a:rPr>
              <a:t>This </a:t>
            </a:r>
            <a:r>
              <a:rPr lang="en-US" sz="3200" dirty="0">
                <a:solidFill>
                  <a:srgbClr val="FFFF00"/>
                </a:solidFill>
              </a:rPr>
              <a:t>indicates a kind of arrogant </a:t>
            </a:r>
            <a:r>
              <a:rPr lang="en-US" sz="3200" dirty="0">
                <a:solidFill>
                  <a:srgbClr val="FFFF00"/>
                </a:solidFill>
              </a:rPr>
              <a:t>man </a:t>
            </a:r>
            <a:r>
              <a:rPr lang="en-US" sz="3200" dirty="0">
                <a:solidFill>
                  <a:srgbClr val="FFFF00"/>
                </a:solidFill>
              </a:rPr>
              <a:t>who is out to inflict pain for the sheer joy of inflicting it</a:t>
            </a:r>
            <a:r>
              <a:rPr lang="en-US" sz="3200" dirty="0">
                <a:solidFill>
                  <a:srgbClr val="FFFF00"/>
                </a:solidFill>
              </a:rPr>
              <a:t>. </a:t>
            </a:r>
            <a:r>
              <a:rPr lang="en-US" sz="3200" dirty="0">
                <a:solidFill>
                  <a:srgbClr val="FFFF00"/>
                </a:solidFill>
              </a:rPr>
              <a:t>Paul makes a full record of his guilt in order that he may magnify the grace which saved even the chief of sinners. Paul is not saying that his ignorance and unbelief were the grounds of God's mercy, but that </a:t>
            </a:r>
            <a:r>
              <a:rPr lang="en-US" sz="3200" dirty="0">
                <a:solidFill>
                  <a:srgbClr val="FFFF00"/>
                </a:solidFill>
              </a:rPr>
              <a:t>God</a:t>
            </a:r>
            <a:endParaRPr lang="en-US" sz="3200" dirty="0">
              <a:solidFill>
                <a:srgbClr val="FFFF00"/>
              </a:solidFill>
            </a:endParaRPr>
          </a:p>
        </p:txBody>
      </p:sp>
    </p:spTree>
    <p:extLst>
      <p:ext uri="{BB962C8B-B14F-4D97-AF65-F5344CB8AC3E}">
        <p14:creationId xmlns:p14="http://schemas.microsoft.com/office/powerpoint/2010/main" val="9230895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1295400"/>
          </a:xfrm>
        </p:spPr>
        <p:txBody>
          <a:bodyPr>
            <a:noAutofit/>
          </a:bodyPr>
          <a:lstStyle/>
          <a:p>
            <a:r>
              <a:rPr lang="en-US" sz="3600" dirty="0" smtClean="0"/>
              <a:t>1 TIMOTHY 1:12-17 </a:t>
            </a:r>
            <a:r>
              <a:rPr lang="en-US" sz="3600" dirty="0"/>
              <a:t>THANKSGIVING FOR THE LORD'S GRACE AND MERCY </a:t>
            </a:r>
            <a:r>
              <a:rPr lang="en-US" sz="3600" dirty="0" smtClean="0"/>
              <a:t>(</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26</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7/4/2022</a:t>
            </a:fld>
            <a:endParaRPr lang="en-US" sz="1200" dirty="0">
              <a:solidFill>
                <a:prstClr val="white"/>
              </a:solidFill>
            </a:endParaRPr>
          </a:p>
        </p:txBody>
      </p:sp>
      <p:sp>
        <p:nvSpPr>
          <p:cNvPr id="8" name="TextBox 7"/>
          <p:cNvSpPr txBox="1"/>
          <p:nvPr/>
        </p:nvSpPr>
        <p:spPr>
          <a:xfrm>
            <a:off x="457200" y="1752600"/>
            <a:ext cx="8686800" cy="1077218"/>
          </a:xfrm>
          <a:prstGeom prst="rect">
            <a:avLst/>
          </a:prstGeom>
          <a:noFill/>
        </p:spPr>
        <p:txBody>
          <a:bodyPr wrap="square" rtlCol="0">
            <a:spAutoFit/>
          </a:bodyPr>
          <a:lstStyle/>
          <a:p>
            <a:r>
              <a:rPr lang="en-US" sz="3200" dirty="0">
                <a:solidFill>
                  <a:srgbClr val="FFFF00"/>
                </a:solidFill>
              </a:rPr>
              <a:t>graciously </a:t>
            </a:r>
            <a:r>
              <a:rPr lang="en-US" sz="3200" dirty="0">
                <a:solidFill>
                  <a:srgbClr val="FFFF00"/>
                </a:solidFill>
              </a:rPr>
              <a:t>granted </a:t>
            </a:r>
            <a:r>
              <a:rPr lang="en-US" sz="3200" dirty="0">
                <a:solidFill>
                  <a:srgbClr val="FFFF00"/>
                </a:solidFill>
              </a:rPr>
              <a:t>him what he needed, not what he </a:t>
            </a:r>
            <a:r>
              <a:rPr lang="en-US" sz="3200" dirty="0">
                <a:solidFill>
                  <a:srgbClr val="FFFF00"/>
                </a:solidFill>
              </a:rPr>
              <a:t>deserved. </a:t>
            </a:r>
            <a:endParaRPr lang="en-US" sz="3200" dirty="0">
              <a:solidFill>
                <a:srgbClr val="FFFF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2755044"/>
            <a:ext cx="5638800" cy="3943350"/>
          </a:xfrm>
          <a:prstGeom prst="rect">
            <a:avLst/>
          </a:prstGeom>
        </p:spPr>
      </p:pic>
    </p:spTree>
    <p:extLst>
      <p:ext uri="{BB962C8B-B14F-4D97-AF65-F5344CB8AC3E}">
        <p14:creationId xmlns:p14="http://schemas.microsoft.com/office/powerpoint/2010/main" val="90567874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1295400"/>
          </a:xfrm>
        </p:spPr>
        <p:txBody>
          <a:bodyPr>
            <a:noAutofit/>
          </a:bodyPr>
          <a:lstStyle/>
          <a:p>
            <a:r>
              <a:rPr lang="en-US" sz="3600" dirty="0" smtClean="0"/>
              <a:t>1 TIMOTHY 1:12-17 </a:t>
            </a:r>
            <a:r>
              <a:rPr lang="en-US" sz="3600" dirty="0"/>
              <a:t>THANKSGIVING FOR THE LORD'S GRACE AND MERCY </a:t>
            </a:r>
            <a:r>
              <a:rPr lang="en-US" sz="3600" dirty="0" smtClean="0"/>
              <a:t>(</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4" name="TextBox 3"/>
          <p:cNvSpPr txBox="1"/>
          <p:nvPr/>
        </p:nvSpPr>
        <p:spPr>
          <a:xfrm>
            <a:off x="320650" y="1676400"/>
            <a:ext cx="8686800" cy="1569660"/>
          </a:xfrm>
          <a:prstGeom prst="rect">
            <a:avLst/>
          </a:prstGeom>
          <a:noFill/>
        </p:spPr>
        <p:txBody>
          <a:bodyPr wrap="square" rtlCol="0">
            <a:spAutoFit/>
          </a:bodyPr>
          <a:lstStyle/>
          <a:p>
            <a:r>
              <a:rPr lang="en-US" sz="3200" b="1" dirty="0">
                <a:solidFill>
                  <a:srgbClr val="0070C0"/>
                </a:solidFill>
              </a:rPr>
              <a:t>1.14 </a:t>
            </a:r>
            <a:r>
              <a:rPr lang="en-US" sz="3200" b="1" dirty="0">
                <a:solidFill>
                  <a:prstClr val="white"/>
                </a:solidFill>
              </a:rPr>
              <a:t>And the grace of our Lord was exceeding abundant with faith and love which is in Christ Jesus.</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27</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7/4/2022</a:t>
            </a:fld>
            <a:endParaRPr lang="en-US" sz="1200" dirty="0">
              <a:solidFill>
                <a:prstClr val="white"/>
              </a:solidFill>
            </a:endParaRPr>
          </a:p>
        </p:txBody>
      </p:sp>
      <p:sp>
        <p:nvSpPr>
          <p:cNvPr id="8" name="TextBox 7"/>
          <p:cNvSpPr txBox="1"/>
          <p:nvPr/>
        </p:nvSpPr>
        <p:spPr>
          <a:xfrm>
            <a:off x="320650" y="3124200"/>
            <a:ext cx="8915400" cy="2554545"/>
          </a:xfrm>
          <a:prstGeom prst="rect">
            <a:avLst/>
          </a:prstGeom>
          <a:noFill/>
        </p:spPr>
        <p:txBody>
          <a:bodyPr wrap="square" rtlCol="0">
            <a:spAutoFit/>
          </a:bodyPr>
          <a:lstStyle/>
          <a:p>
            <a:r>
              <a:rPr lang="en-US" sz="3200" dirty="0">
                <a:solidFill>
                  <a:srgbClr val="FFFF00"/>
                </a:solidFill>
              </a:rPr>
              <a:t>Note </a:t>
            </a:r>
            <a:r>
              <a:rPr lang="en-US" sz="3200" dirty="0">
                <a:solidFill>
                  <a:srgbClr val="FFFF00"/>
                </a:solidFill>
              </a:rPr>
              <a:t>Paul </a:t>
            </a:r>
            <a:r>
              <a:rPr lang="en-US" sz="3200" dirty="0">
                <a:solidFill>
                  <a:srgbClr val="FFFF00"/>
                </a:solidFill>
              </a:rPr>
              <a:t>begins </a:t>
            </a:r>
            <a:r>
              <a:rPr lang="en-US" sz="3200" dirty="0">
                <a:solidFill>
                  <a:srgbClr val="FFFF00"/>
                </a:solidFill>
              </a:rPr>
              <a:t>“and </a:t>
            </a:r>
            <a:r>
              <a:rPr lang="en-US" sz="3200" dirty="0">
                <a:solidFill>
                  <a:srgbClr val="FFFF00"/>
                </a:solidFill>
              </a:rPr>
              <a:t>the </a:t>
            </a:r>
            <a:r>
              <a:rPr lang="en-US" sz="3200" dirty="0">
                <a:solidFill>
                  <a:srgbClr val="FFFF00"/>
                </a:solidFill>
              </a:rPr>
              <a:t>grace” </a:t>
            </a:r>
            <a:r>
              <a:rPr lang="en-US" sz="3200" dirty="0">
                <a:solidFill>
                  <a:srgbClr val="FFFF00"/>
                </a:solidFill>
              </a:rPr>
              <a:t>which connects with the </a:t>
            </a:r>
            <a:r>
              <a:rPr lang="en-US" sz="3200" dirty="0">
                <a:solidFill>
                  <a:srgbClr val="FFFF00"/>
                </a:solidFill>
              </a:rPr>
              <a:t>bestowing </a:t>
            </a:r>
            <a:r>
              <a:rPr lang="en-US" sz="3200" dirty="0">
                <a:solidFill>
                  <a:srgbClr val="FFFF00"/>
                </a:solidFill>
              </a:rPr>
              <a:t>of mercy </a:t>
            </a:r>
            <a:r>
              <a:rPr lang="en-US" sz="3200" dirty="0">
                <a:solidFill>
                  <a:srgbClr val="FFFF00"/>
                </a:solidFill>
              </a:rPr>
              <a:t>in the preceding verse</a:t>
            </a:r>
            <a:r>
              <a:rPr lang="en-US" sz="3200" dirty="0">
                <a:solidFill>
                  <a:srgbClr val="FFFF00"/>
                </a:solidFill>
              </a:rPr>
              <a:t>. Paul deserved justice but received mercy and undeserved grace even though he was a guilty sinner. </a:t>
            </a:r>
          </a:p>
        </p:txBody>
      </p:sp>
    </p:spTree>
    <p:extLst>
      <p:ext uri="{BB962C8B-B14F-4D97-AF65-F5344CB8AC3E}">
        <p14:creationId xmlns:p14="http://schemas.microsoft.com/office/powerpoint/2010/main" val="68880375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1295400"/>
          </a:xfrm>
        </p:spPr>
        <p:txBody>
          <a:bodyPr>
            <a:noAutofit/>
          </a:bodyPr>
          <a:lstStyle/>
          <a:p>
            <a:r>
              <a:rPr lang="en-US" sz="3600" dirty="0" smtClean="0"/>
              <a:t>1 TIMOTHY 1:12-17 </a:t>
            </a:r>
            <a:r>
              <a:rPr lang="en-US" sz="3600" dirty="0"/>
              <a:t>THANKSGIVING FOR THE LORD'S GRACE AND MERCY </a:t>
            </a:r>
            <a:r>
              <a:rPr lang="en-US" sz="3600" dirty="0" smtClean="0"/>
              <a:t>(</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4" name="TextBox 3"/>
          <p:cNvSpPr txBox="1"/>
          <p:nvPr/>
        </p:nvSpPr>
        <p:spPr>
          <a:xfrm>
            <a:off x="152400" y="1676400"/>
            <a:ext cx="8991600" cy="1569660"/>
          </a:xfrm>
          <a:prstGeom prst="rect">
            <a:avLst/>
          </a:prstGeom>
          <a:noFill/>
        </p:spPr>
        <p:txBody>
          <a:bodyPr wrap="square" rtlCol="0">
            <a:spAutoFit/>
          </a:bodyPr>
          <a:lstStyle/>
          <a:p>
            <a:r>
              <a:rPr lang="en-US" sz="3200" b="1" dirty="0">
                <a:solidFill>
                  <a:srgbClr val="0070C0"/>
                </a:solidFill>
              </a:rPr>
              <a:t>1.15 </a:t>
            </a:r>
            <a:r>
              <a:rPr lang="en-US" sz="3200" b="1" dirty="0">
                <a:solidFill>
                  <a:prstClr val="white"/>
                </a:solidFill>
              </a:rPr>
              <a:t>This is a faithful saying, and worthy of all acceptation, that Christ Jesus came into the world to save sinners; of whom I am chief.</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28</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7/4/2022</a:t>
            </a:fld>
            <a:endParaRPr lang="en-US" sz="1200" dirty="0">
              <a:solidFill>
                <a:prstClr val="white"/>
              </a:solidFill>
            </a:endParaRPr>
          </a:p>
        </p:txBody>
      </p:sp>
      <p:sp>
        <p:nvSpPr>
          <p:cNvPr id="8" name="TextBox 7"/>
          <p:cNvSpPr txBox="1"/>
          <p:nvPr/>
        </p:nvSpPr>
        <p:spPr>
          <a:xfrm>
            <a:off x="152400" y="3138369"/>
            <a:ext cx="9019032" cy="3539430"/>
          </a:xfrm>
          <a:prstGeom prst="rect">
            <a:avLst/>
          </a:prstGeom>
          <a:noFill/>
        </p:spPr>
        <p:txBody>
          <a:bodyPr wrap="square" rtlCol="0">
            <a:spAutoFit/>
          </a:bodyPr>
          <a:lstStyle/>
          <a:p>
            <a:r>
              <a:rPr lang="en-US" sz="3200" dirty="0">
                <a:solidFill>
                  <a:srgbClr val="FFFF00"/>
                </a:solidFill>
              </a:rPr>
              <a:t>This </a:t>
            </a:r>
            <a:r>
              <a:rPr lang="en-US" sz="3200" dirty="0">
                <a:solidFill>
                  <a:srgbClr val="FFFF00"/>
                </a:solidFill>
              </a:rPr>
              <a:t>faithful </a:t>
            </a:r>
            <a:r>
              <a:rPr lang="en-US" sz="3200" dirty="0">
                <a:solidFill>
                  <a:srgbClr val="FFFF00"/>
                </a:solidFill>
              </a:rPr>
              <a:t>statement is the heart of the Gospel. </a:t>
            </a:r>
            <a:r>
              <a:rPr lang="en-US" sz="3200" dirty="0">
                <a:solidFill>
                  <a:srgbClr val="FFFF00"/>
                </a:solidFill>
              </a:rPr>
              <a:t>“Christ </a:t>
            </a:r>
            <a:r>
              <a:rPr lang="en-US" sz="3200" dirty="0">
                <a:solidFill>
                  <a:srgbClr val="FFFF00"/>
                </a:solidFill>
              </a:rPr>
              <a:t>Jesus </a:t>
            </a:r>
            <a:r>
              <a:rPr lang="en-US" sz="3200" dirty="0">
                <a:solidFill>
                  <a:srgbClr val="FFFF00"/>
                </a:solidFill>
              </a:rPr>
              <a:t>came” </a:t>
            </a:r>
            <a:r>
              <a:rPr lang="en-US" sz="3200" dirty="0">
                <a:solidFill>
                  <a:srgbClr val="FFFF00"/>
                </a:solidFill>
              </a:rPr>
              <a:t>speaks of Christ taking the form of a </a:t>
            </a:r>
            <a:r>
              <a:rPr lang="en-US" sz="3200" dirty="0">
                <a:solidFill>
                  <a:srgbClr val="FFFF00"/>
                </a:solidFill>
              </a:rPr>
              <a:t>man. “To </a:t>
            </a:r>
            <a:r>
              <a:rPr lang="en-US" sz="3200" dirty="0">
                <a:solidFill>
                  <a:srgbClr val="FFFF00"/>
                </a:solidFill>
              </a:rPr>
              <a:t>save </a:t>
            </a:r>
            <a:r>
              <a:rPr lang="en-US" sz="3200" dirty="0">
                <a:solidFill>
                  <a:srgbClr val="FFFF00"/>
                </a:solidFill>
              </a:rPr>
              <a:t>sinners” </a:t>
            </a:r>
            <a:r>
              <a:rPr lang="en-US" sz="3200" dirty="0">
                <a:solidFill>
                  <a:srgbClr val="FFFF00"/>
                </a:solidFill>
              </a:rPr>
              <a:t>speaks of His taking the sins of men upon Himself as their substitutionary sacrifice. </a:t>
            </a:r>
            <a:r>
              <a:rPr lang="en-US" sz="3200" dirty="0">
                <a:solidFill>
                  <a:srgbClr val="FFFF00"/>
                </a:solidFill>
              </a:rPr>
              <a:t>Note the last part of the verse where </a:t>
            </a:r>
            <a:r>
              <a:rPr lang="en-US" sz="3200" dirty="0">
                <a:solidFill>
                  <a:srgbClr val="FFFF00"/>
                </a:solidFill>
              </a:rPr>
              <a:t>Paul </a:t>
            </a:r>
            <a:r>
              <a:rPr lang="en-US" sz="3200" dirty="0">
                <a:solidFill>
                  <a:srgbClr val="FFFF00"/>
                </a:solidFill>
              </a:rPr>
              <a:t>says “I </a:t>
            </a:r>
            <a:r>
              <a:rPr lang="en-US" sz="3200" dirty="0">
                <a:solidFill>
                  <a:srgbClr val="FFFF00"/>
                </a:solidFill>
              </a:rPr>
              <a:t>am </a:t>
            </a:r>
            <a:r>
              <a:rPr lang="en-US" sz="3200" dirty="0">
                <a:solidFill>
                  <a:srgbClr val="FFFF00"/>
                </a:solidFill>
              </a:rPr>
              <a:t>chief” </a:t>
            </a:r>
            <a:r>
              <a:rPr lang="en-US" sz="3200" dirty="0">
                <a:solidFill>
                  <a:srgbClr val="FFFF00"/>
                </a:solidFill>
              </a:rPr>
              <a:t>of all </a:t>
            </a:r>
            <a:r>
              <a:rPr lang="en-US" sz="3200" dirty="0">
                <a:solidFill>
                  <a:srgbClr val="FFFF00"/>
                </a:solidFill>
              </a:rPr>
              <a:t>indicates </a:t>
            </a:r>
            <a:r>
              <a:rPr lang="en-US" sz="3200" dirty="0">
                <a:solidFill>
                  <a:srgbClr val="FFFF00"/>
                </a:solidFill>
              </a:rPr>
              <a:t>he never got over the fact that </a:t>
            </a:r>
            <a:r>
              <a:rPr lang="en-US" sz="3200" dirty="0">
                <a:solidFill>
                  <a:srgbClr val="FFFF00"/>
                </a:solidFill>
              </a:rPr>
              <a:t>he</a:t>
            </a:r>
            <a:endParaRPr lang="en-US" sz="3200" dirty="0">
              <a:solidFill>
                <a:srgbClr val="FFFF00"/>
              </a:solidFill>
            </a:endParaRPr>
          </a:p>
        </p:txBody>
      </p:sp>
    </p:spTree>
    <p:extLst>
      <p:ext uri="{BB962C8B-B14F-4D97-AF65-F5344CB8AC3E}">
        <p14:creationId xmlns:p14="http://schemas.microsoft.com/office/powerpoint/2010/main" val="397618234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1295400"/>
          </a:xfrm>
        </p:spPr>
        <p:txBody>
          <a:bodyPr>
            <a:noAutofit/>
          </a:bodyPr>
          <a:lstStyle/>
          <a:p>
            <a:r>
              <a:rPr lang="en-US" sz="3600" dirty="0" smtClean="0"/>
              <a:t>1 TIMOTHY 1:12-17 </a:t>
            </a:r>
            <a:r>
              <a:rPr lang="en-US" sz="3600" dirty="0"/>
              <a:t>THANKSGIVING FOR THE LORD'S GRACE AND MERCY </a:t>
            </a:r>
            <a:r>
              <a:rPr lang="en-US" sz="3600" dirty="0" smtClean="0"/>
              <a:t>(</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29</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7/4/2022</a:t>
            </a:fld>
            <a:endParaRPr lang="en-US" sz="1200" dirty="0">
              <a:solidFill>
                <a:prstClr val="white"/>
              </a:solidFill>
            </a:endParaRPr>
          </a:p>
        </p:txBody>
      </p:sp>
      <p:sp>
        <p:nvSpPr>
          <p:cNvPr id="8" name="TextBox 7"/>
          <p:cNvSpPr txBox="1"/>
          <p:nvPr/>
        </p:nvSpPr>
        <p:spPr>
          <a:xfrm>
            <a:off x="152400" y="1600200"/>
            <a:ext cx="8960708" cy="1077218"/>
          </a:xfrm>
          <a:prstGeom prst="rect">
            <a:avLst/>
          </a:prstGeom>
          <a:noFill/>
        </p:spPr>
        <p:txBody>
          <a:bodyPr wrap="square" rtlCol="0">
            <a:spAutoFit/>
          </a:bodyPr>
          <a:lstStyle/>
          <a:p>
            <a:r>
              <a:rPr lang="en-US" sz="3200" dirty="0">
                <a:solidFill>
                  <a:srgbClr val="FFFF00"/>
                </a:solidFill>
              </a:rPr>
              <a:t>was </a:t>
            </a:r>
            <a:r>
              <a:rPr lang="en-US" sz="3200" dirty="0">
                <a:solidFill>
                  <a:srgbClr val="FFFF00"/>
                </a:solidFill>
              </a:rPr>
              <a:t>a sinner saved </a:t>
            </a:r>
            <a:r>
              <a:rPr lang="en-US" sz="3200" dirty="0">
                <a:solidFill>
                  <a:srgbClr val="FFFF00"/>
                </a:solidFill>
              </a:rPr>
              <a:t>by                                                        </a:t>
            </a:r>
            <a:r>
              <a:rPr lang="en-US" sz="3200" dirty="0">
                <a:solidFill>
                  <a:srgbClr val="FFFF00"/>
                </a:solidFill>
              </a:rPr>
              <a:t>grace.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1743076"/>
            <a:ext cx="3810000" cy="4934724"/>
          </a:xfrm>
          <a:prstGeom prst="rect">
            <a:avLst/>
          </a:prstGeom>
        </p:spPr>
      </p:pic>
    </p:spTree>
    <p:extLst>
      <p:ext uri="{BB962C8B-B14F-4D97-AF65-F5344CB8AC3E}">
        <p14:creationId xmlns:p14="http://schemas.microsoft.com/office/powerpoint/2010/main" val="189640521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5029200" cy="914400"/>
          </a:xfrm>
        </p:spPr>
        <p:txBody>
          <a:bodyPr>
            <a:normAutofit/>
          </a:bodyPr>
          <a:lstStyle/>
          <a:p>
            <a:r>
              <a:rPr lang="en-US" sz="48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SUMMARY</a:t>
            </a:r>
            <a:endParaRPr lang="en-US" sz="5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TextBox 3"/>
          <p:cNvSpPr txBox="1"/>
          <p:nvPr/>
        </p:nvSpPr>
        <p:spPr>
          <a:xfrm>
            <a:off x="228600" y="698878"/>
            <a:ext cx="8915400" cy="6001643"/>
          </a:xfrm>
          <a:prstGeom prst="rect">
            <a:avLst/>
          </a:prstGeom>
          <a:noFill/>
        </p:spPr>
        <p:txBody>
          <a:bodyPr wrap="square" rtlCol="0">
            <a:spAutoFit/>
          </a:bodyPr>
          <a:lstStyle/>
          <a:p>
            <a:r>
              <a:rPr lang="en-US" sz="3200" dirty="0">
                <a:solidFill>
                  <a:prstClr val="white"/>
                </a:solidFill>
              </a:rPr>
              <a:t>Paul is an apostle of Jesus Christ by the commandment of </a:t>
            </a:r>
            <a:r>
              <a:rPr lang="en-US" sz="3200" dirty="0">
                <a:solidFill>
                  <a:prstClr val="white"/>
                </a:solidFill>
              </a:rPr>
              <a:t>God. Timothy was Paul’s young disciple to whom he gave many responsibilities. Timothy had been trained in the scriptures by his mother and grandmother and evidently was led to Christ by Paul. Paul regarded Timothy as his son in the faith. Paul </a:t>
            </a:r>
            <a:r>
              <a:rPr lang="en-US" sz="3200" dirty="0">
                <a:solidFill>
                  <a:prstClr val="white"/>
                </a:solidFill>
              </a:rPr>
              <a:t>commands Timothy to stay in Ephesus, ensuring that no rival doctrine is taught, nor fables and genealogies heeded to. </a:t>
            </a:r>
            <a:r>
              <a:rPr lang="en-US" sz="3200" dirty="0">
                <a:solidFill>
                  <a:prstClr val="white"/>
                </a:solidFill>
              </a:rPr>
              <a:t>In particular Timothy was to ordain bishops and deacons who were to then lead the church.</a:t>
            </a:r>
            <a:endParaRPr lang="en-US" sz="3100" dirty="0">
              <a:solidFill>
                <a:prstClr val="white"/>
              </a:solidFill>
            </a:endParaRPr>
          </a:p>
        </p:txBody>
      </p:sp>
      <p:sp>
        <p:nvSpPr>
          <p:cNvPr id="8" name="Slide Number Placeholder 5"/>
          <p:cNvSpPr txBox="1">
            <a:spLocks/>
          </p:cNvSpPr>
          <p:nvPr/>
        </p:nvSpPr>
        <p:spPr>
          <a:xfrm>
            <a:off x="8305800" y="6492875"/>
            <a:ext cx="609600" cy="365125"/>
          </a:xfrm>
          <a:prstGeom prst="rect">
            <a:avLst/>
          </a:prstGeom>
        </p:spPr>
        <p:txBody>
          <a:bodyPr/>
          <a:lstStyle/>
          <a:p>
            <a:pPr>
              <a:defRPr/>
            </a:pPr>
            <a:fld id="{69E29E33-B620-47F9-BB04-8846C2A5AFCC}" type="slidenum">
              <a:rPr lang="en-US" sz="1200">
                <a:solidFill>
                  <a:prstClr val="white"/>
                </a:solidFill>
              </a:rPr>
              <a:pPr>
                <a:defRPr/>
              </a:pPr>
              <a:t>3</a:t>
            </a:fld>
            <a:endParaRPr lang="en-US" sz="1200" dirty="0">
              <a:solidFill>
                <a:prstClr val="white"/>
              </a:solidFill>
            </a:endParaRPr>
          </a:p>
        </p:txBody>
      </p:sp>
      <p:sp>
        <p:nvSpPr>
          <p:cNvPr id="9" name="Rectangle 8"/>
          <p:cNvSpPr/>
          <p:nvPr/>
        </p:nvSpPr>
        <p:spPr>
          <a:xfrm>
            <a:off x="381000" y="6248400"/>
            <a:ext cx="832279" cy="276999"/>
          </a:xfrm>
          <a:prstGeom prst="rect">
            <a:avLst/>
          </a:prstGeom>
        </p:spPr>
        <p:txBody>
          <a:bodyPr wrap="none">
            <a:spAutoFit/>
          </a:bodyPr>
          <a:lstStyle/>
          <a:p>
            <a:fld id="{F5EC172C-292C-4FBE-A4A5-AEF0CAD27CCF}" type="datetime1">
              <a:rPr lang="en-US" sz="1200">
                <a:solidFill>
                  <a:prstClr val="white"/>
                </a:solidFill>
              </a:rPr>
              <a:pPr/>
              <a:t>7/4/2022</a:t>
            </a:fld>
            <a:endParaRPr lang="en-US" sz="1200" dirty="0">
              <a:solidFill>
                <a:prstClr val="white"/>
              </a:solidFill>
            </a:endParaRPr>
          </a:p>
        </p:txBody>
      </p:sp>
    </p:spTree>
    <p:extLst>
      <p:ext uri="{BB962C8B-B14F-4D97-AF65-F5344CB8AC3E}">
        <p14:creationId xmlns:p14="http://schemas.microsoft.com/office/powerpoint/2010/main" val="276142728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1295400"/>
          </a:xfrm>
        </p:spPr>
        <p:txBody>
          <a:bodyPr>
            <a:noAutofit/>
          </a:bodyPr>
          <a:lstStyle/>
          <a:p>
            <a:r>
              <a:rPr lang="en-US" sz="3600" dirty="0" smtClean="0"/>
              <a:t>1 TIMOTHY 1:12-17 </a:t>
            </a:r>
            <a:r>
              <a:rPr lang="en-US" sz="3600" dirty="0"/>
              <a:t>THANKSGIVING FOR THE LORD'S GRACE AND MERCY </a:t>
            </a:r>
            <a:r>
              <a:rPr lang="en-US" sz="3600" dirty="0" smtClean="0"/>
              <a:t>(</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4" name="TextBox 3"/>
          <p:cNvSpPr txBox="1"/>
          <p:nvPr/>
        </p:nvSpPr>
        <p:spPr>
          <a:xfrm>
            <a:off x="320650" y="1676400"/>
            <a:ext cx="8686800" cy="2554545"/>
          </a:xfrm>
          <a:prstGeom prst="rect">
            <a:avLst/>
          </a:prstGeom>
          <a:noFill/>
        </p:spPr>
        <p:txBody>
          <a:bodyPr wrap="square" rtlCol="0">
            <a:spAutoFit/>
          </a:bodyPr>
          <a:lstStyle/>
          <a:p>
            <a:r>
              <a:rPr lang="en-US" sz="3200" b="1" dirty="0">
                <a:solidFill>
                  <a:srgbClr val="0070C0"/>
                </a:solidFill>
              </a:rPr>
              <a:t>1.16 </a:t>
            </a:r>
            <a:r>
              <a:rPr lang="en-US" sz="3200" b="1" dirty="0">
                <a:solidFill>
                  <a:prstClr val="white"/>
                </a:solidFill>
              </a:rPr>
              <a:t>Howbeit for this cause I obtained mercy, that in me first Jesus Christ might shew forth all longsuffering, for a pattern to them which should hereafter believe on him to life everlasting.</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30</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7/4/2022</a:t>
            </a:fld>
            <a:endParaRPr lang="en-US" sz="1200" dirty="0">
              <a:solidFill>
                <a:prstClr val="white"/>
              </a:solidFill>
            </a:endParaRPr>
          </a:p>
        </p:txBody>
      </p:sp>
      <p:sp>
        <p:nvSpPr>
          <p:cNvPr id="8" name="TextBox 7"/>
          <p:cNvSpPr txBox="1"/>
          <p:nvPr/>
        </p:nvSpPr>
        <p:spPr>
          <a:xfrm>
            <a:off x="330947" y="4050776"/>
            <a:ext cx="8823350" cy="2554545"/>
          </a:xfrm>
          <a:prstGeom prst="rect">
            <a:avLst/>
          </a:prstGeom>
          <a:noFill/>
        </p:spPr>
        <p:txBody>
          <a:bodyPr wrap="square" rtlCol="0">
            <a:spAutoFit/>
          </a:bodyPr>
          <a:lstStyle/>
          <a:p>
            <a:r>
              <a:rPr lang="en-US" sz="3200" dirty="0">
                <a:solidFill>
                  <a:srgbClr val="FFFF00"/>
                </a:solidFill>
              </a:rPr>
              <a:t>Paul had just stated he was the </a:t>
            </a:r>
            <a:r>
              <a:rPr lang="en-US" sz="3200" dirty="0">
                <a:solidFill>
                  <a:srgbClr val="FFFF00"/>
                </a:solidFill>
              </a:rPr>
              <a:t>chief </a:t>
            </a:r>
            <a:r>
              <a:rPr lang="en-US" sz="3200" dirty="0">
                <a:solidFill>
                  <a:srgbClr val="FFFF00"/>
                </a:solidFill>
              </a:rPr>
              <a:t>of sinners, and here he is explaining why he received this mercy, why he was saved. </a:t>
            </a:r>
            <a:r>
              <a:rPr lang="en-US" sz="3200" dirty="0">
                <a:solidFill>
                  <a:srgbClr val="FFFF00"/>
                </a:solidFill>
              </a:rPr>
              <a:t>The </a:t>
            </a:r>
            <a:r>
              <a:rPr lang="en-US" sz="3200" dirty="0">
                <a:solidFill>
                  <a:srgbClr val="FFFF00"/>
                </a:solidFill>
              </a:rPr>
              <a:t>reason </a:t>
            </a:r>
            <a:r>
              <a:rPr lang="en-US" sz="3200" dirty="0">
                <a:solidFill>
                  <a:srgbClr val="FFFF00"/>
                </a:solidFill>
              </a:rPr>
              <a:t>has nothing to do with Paul</a:t>
            </a:r>
            <a:r>
              <a:rPr lang="en-US" sz="3200" dirty="0">
                <a:solidFill>
                  <a:srgbClr val="FFFF00"/>
                </a:solidFill>
              </a:rPr>
              <a:t>.</a:t>
            </a:r>
            <a:r>
              <a:rPr lang="en-US" sz="3200" dirty="0">
                <a:solidFill>
                  <a:srgbClr val="FFFF00"/>
                </a:solidFill>
              </a:rPr>
              <a:t> </a:t>
            </a:r>
            <a:r>
              <a:rPr lang="en-US" sz="3200" dirty="0">
                <a:solidFill>
                  <a:srgbClr val="FFFF00"/>
                </a:solidFill>
              </a:rPr>
              <a:t>T</a:t>
            </a:r>
            <a:r>
              <a:rPr lang="en-US" sz="3200" dirty="0">
                <a:solidFill>
                  <a:srgbClr val="FFFF00"/>
                </a:solidFill>
              </a:rPr>
              <a:t>he </a:t>
            </a:r>
            <a:r>
              <a:rPr lang="en-US" sz="3200" dirty="0">
                <a:solidFill>
                  <a:srgbClr val="FFFF00"/>
                </a:solidFill>
              </a:rPr>
              <a:t>reason is Jesus, something in Jesus, namely </a:t>
            </a:r>
            <a:r>
              <a:rPr lang="en-US" sz="3200" dirty="0">
                <a:solidFill>
                  <a:srgbClr val="FFFF00"/>
                </a:solidFill>
              </a:rPr>
              <a:t>his “longsuffering,”</a:t>
            </a:r>
            <a:endParaRPr lang="en-US" sz="3200" dirty="0">
              <a:solidFill>
                <a:srgbClr val="FFFF00"/>
              </a:solidFill>
            </a:endParaRPr>
          </a:p>
        </p:txBody>
      </p:sp>
    </p:spTree>
    <p:extLst>
      <p:ext uri="{BB962C8B-B14F-4D97-AF65-F5344CB8AC3E}">
        <p14:creationId xmlns:p14="http://schemas.microsoft.com/office/powerpoint/2010/main" val="279575958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1295400"/>
          </a:xfrm>
        </p:spPr>
        <p:txBody>
          <a:bodyPr>
            <a:noAutofit/>
          </a:bodyPr>
          <a:lstStyle/>
          <a:p>
            <a:r>
              <a:rPr lang="en-US" sz="3600" dirty="0" smtClean="0"/>
              <a:t>1 TIMOTHY 1:12-17 </a:t>
            </a:r>
            <a:r>
              <a:rPr lang="en-US" sz="3600" dirty="0"/>
              <a:t>THANKSGIVING FOR THE LORD'S GRACE AND MERCY </a:t>
            </a:r>
            <a:r>
              <a:rPr lang="en-US" sz="3600" dirty="0" smtClean="0"/>
              <a:t>(</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31</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7/4/2022</a:t>
            </a:fld>
            <a:endParaRPr lang="en-US" sz="1200" dirty="0">
              <a:solidFill>
                <a:prstClr val="white"/>
              </a:solidFill>
            </a:endParaRPr>
          </a:p>
        </p:txBody>
      </p:sp>
      <p:sp>
        <p:nvSpPr>
          <p:cNvPr id="8" name="TextBox 7"/>
          <p:cNvSpPr txBox="1"/>
          <p:nvPr/>
        </p:nvSpPr>
        <p:spPr>
          <a:xfrm>
            <a:off x="252375" y="1676400"/>
            <a:ext cx="8823350" cy="3539430"/>
          </a:xfrm>
          <a:prstGeom prst="rect">
            <a:avLst/>
          </a:prstGeom>
          <a:noFill/>
        </p:spPr>
        <p:txBody>
          <a:bodyPr wrap="square" rtlCol="0">
            <a:spAutoFit/>
          </a:bodyPr>
          <a:lstStyle/>
          <a:p>
            <a:r>
              <a:rPr lang="en-US" sz="3200" dirty="0">
                <a:solidFill>
                  <a:srgbClr val="FFFF00"/>
                </a:solidFill>
              </a:rPr>
              <a:t>m</a:t>
            </a:r>
            <a:r>
              <a:rPr lang="en-US" sz="3200" dirty="0">
                <a:solidFill>
                  <a:srgbClr val="FFFF00"/>
                </a:solidFill>
              </a:rPr>
              <a:t>eaning holding </a:t>
            </a:r>
            <a:r>
              <a:rPr lang="en-US" sz="3200" dirty="0">
                <a:solidFill>
                  <a:srgbClr val="FFFF00"/>
                </a:solidFill>
              </a:rPr>
              <a:t>out long under provocation</a:t>
            </a:r>
            <a:r>
              <a:rPr lang="en-US" sz="3200" dirty="0">
                <a:solidFill>
                  <a:srgbClr val="FFFF00"/>
                </a:solidFill>
              </a:rPr>
              <a:t>. </a:t>
            </a:r>
            <a:r>
              <a:rPr lang="en-US" sz="3200" dirty="0">
                <a:solidFill>
                  <a:srgbClr val="FFFF00"/>
                </a:solidFill>
              </a:rPr>
              <a:t>He further </a:t>
            </a:r>
            <a:r>
              <a:rPr lang="en-US" sz="3200" dirty="0">
                <a:solidFill>
                  <a:srgbClr val="FFFF00"/>
                </a:solidFill>
              </a:rPr>
              <a:t>shows, </a:t>
            </a:r>
            <a:r>
              <a:rPr lang="en-US" sz="3200" dirty="0">
                <a:solidFill>
                  <a:srgbClr val="FFFF00"/>
                </a:solidFill>
              </a:rPr>
              <a:t>if one as great a sinner as </a:t>
            </a:r>
            <a:r>
              <a:rPr lang="en-US" sz="3200" dirty="0">
                <a:solidFill>
                  <a:srgbClr val="FFFF00"/>
                </a:solidFill>
              </a:rPr>
              <a:t>he, </a:t>
            </a:r>
            <a:r>
              <a:rPr lang="en-US" sz="3200" dirty="0">
                <a:solidFill>
                  <a:srgbClr val="FFFF00"/>
                </a:solidFill>
              </a:rPr>
              <a:t>had the door of mercy and salvation flung wide open by </a:t>
            </a:r>
            <a:r>
              <a:rPr lang="en-US" sz="3200" dirty="0">
                <a:solidFill>
                  <a:srgbClr val="FFFF00"/>
                </a:solidFill>
              </a:rPr>
              <a:t>grace; then that                                                       door </a:t>
            </a:r>
            <a:r>
              <a:rPr lang="en-US" sz="3200" dirty="0">
                <a:solidFill>
                  <a:srgbClr val="FFFF00"/>
                </a:solidFill>
              </a:rPr>
              <a:t>was opened to all </a:t>
            </a:r>
            <a:r>
              <a:rPr lang="en-US" sz="3200" dirty="0">
                <a:solidFill>
                  <a:srgbClr val="FFFF00"/>
                </a:solidFill>
              </a:rPr>
              <a:t>                                              who acknowledges </a:t>
            </a:r>
            <a:r>
              <a:rPr lang="en-US" sz="3200" dirty="0">
                <a:solidFill>
                  <a:srgbClr val="FFFF00"/>
                </a:solidFill>
              </a:rPr>
              <a:t>their </a:t>
            </a:r>
            <a:r>
              <a:rPr lang="en-US" sz="3200" dirty="0">
                <a:solidFill>
                  <a:srgbClr val="FFFF00"/>
                </a:solidFill>
              </a:rPr>
              <a:t>                                                              sin </a:t>
            </a:r>
            <a:r>
              <a:rPr lang="en-US" sz="3200" dirty="0">
                <a:solidFill>
                  <a:srgbClr val="FFFF00"/>
                </a:solidFill>
              </a:rPr>
              <a:t>and need </a:t>
            </a:r>
            <a:r>
              <a:rPr lang="en-US" sz="3200" dirty="0">
                <a:solidFill>
                  <a:srgbClr val="FFFF00"/>
                </a:solidFill>
              </a:rPr>
              <a:t>of </a:t>
            </a:r>
            <a:r>
              <a:rPr lang="en-US" sz="3200" dirty="0">
                <a:solidFill>
                  <a:srgbClr val="FFFF00"/>
                </a:solidFill>
              </a:rPr>
              <a:t>a Savior.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3025" y="3370262"/>
            <a:ext cx="3838575"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212830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circle(in)">
                                      <p:cBhvr>
                                        <p:cTn id="1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1295400"/>
          </a:xfrm>
        </p:spPr>
        <p:txBody>
          <a:bodyPr>
            <a:noAutofit/>
          </a:bodyPr>
          <a:lstStyle/>
          <a:p>
            <a:r>
              <a:rPr lang="en-US" sz="3600" dirty="0" smtClean="0"/>
              <a:t>1 TIMOTHY 1:12-17 </a:t>
            </a:r>
            <a:r>
              <a:rPr lang="en-US" sz="3600" dirty="0"/>
              <a:t>THANKSGIVING FOR THE LORD'S GRACE AND MERCY </a:t>
            </a:r>
            <a:r>
              <a:rPr lang="en-US" sz="3600" dirty="0" smtClean="0"/>
              <a:t>(</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4" name="TextBox 3"/>
          <p:cNvSpPr txBox="1"/>
          <p:nvPr/>
        </p:nvSpPr>
        <p:spPr>
          <a:xfrm>
            <a:off x="320650" y="1676400"/>
            <a:ext cx="8686800" cy="1569660"/>
          </a:xfrm>
          <a:prstGeom prst="rect">
            <a:avLst/>
          </a:prstGeom>
          <a:noFill/>
        </p:spPr>
        <p:txBody>
          <a:bodyPr wrap="square" rtlCol="0">
            <a:spAutoFit/>
          </a:bodyPr>
          <a:lstStyle/>
          <a:p>
            <a:r>
              <a:rPr lang="en-US" sz="3200" b="1" dirty="0">
                <a:solidFill>
                  <a:srgbClr val="0070C0"/>
                </a:solidFill>
              </a:rPr>
              <a:t>1.17 </a:t>
            </a:r>
            <a:r>
              <a:rPr lang="en-US" sz="3200" b="1" dirty="0">
                <a:solidFill>
                  <a:prstClr val="white"/>
                </a:solidFill>
              </a:rPr>
              <a:t>Now unto the King eternal, immortal, invisible, the only wise God, be </a:t>
            </a:r>
            <a:r>
              <a:rPr lang="en-US" sz="3200" b="1" dirty="0" err="1">
                <a:solidFill>
                  <a:prstClr val="white"/>
                </a:solidFill>
              </a:rPr>
              <a:t>honour</a:t>
            </a:r>
            <a:r>
              <a:rPr lang="en-US" sz="3200" b="1" dirty="0">
                <a:solidFill>
                  <a:prstClr val="white"/>
                </a:solidFill>
              </a:rPr>
              <a:t> and glory for ever and ever. Amen.</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32</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7/4/2022</a:t>
            </a:fld>
            <a:endParaRPr lang="en-US" sz="1200" dirty="0">
              <a:solidFill>
                <a:prstClr val="white"/>
              </a:solidFill>
            </a:endParaRPr>
          </a:p>
        </p:txBody>
      </p:sp>
      <p:sp>
        <p:nvSpPr>
          <p:cNvPr id="8" name="TextBox 7"/>
          <p:cNvSpPr txBox="1"/>
          <p:nvPr/>
        </p:nvSpPr>
        <p:spPr>
          <a:xfrm>
            <a:off x="320650" y="3210818"/>
            <a:ext cx="8915400" cy="3539430"/>
          </a:xfrm>
          <a:prstGeom prst="rect">
            <a:avLst/>
          </a:prstGeom>
          <a:noFill/>
        </p:spPr>
        <p:txBody>
          <a:bodyPr wrap="square" rtlCol="0">
            <a:spAutoFit/>
          </a:bodyPr>
          <a:lstStyle/>
          <a:p>
            <a:r>
              <a:rPr lang="en-US" sz="3200" dirty="0">
                <a:solidFill>
                  <a:srgbClr val="FFFF00"/>
                </a:solidFill>
              </a:rPr>
              <a:t>As </a:t>
            </a:r>
            <a:r>
              <a:rPr lang="en-US" sz="3200" u="sng" dirty="0">
                <a:solidFill>
                  <a:srgbClr val="FFFF00"/>
                </a:solidFill>
              </a:rPr>
              <a:t>King</a:t>
            </a:r>
            <a:r>
              <a:rPr lang="en-US" sz="3200" dirty="0">
                <a:solidFill>
                  <a:srgbClr val="FFFF00"/>
                </a:solidFill>
              </a:rPr>
              <a:t>, </a:t>
            </a:r>
            <a:r>
              <a:rPr lang="en-US" sz="3200" dirty="0">
                <a:solidFill>
                  <a:srgbClr val="FFFF00"/>
                </a:solidFill>
              </a:rPr>
              <a:t>God’s </a:t>
            </a:r>
            <a:r>
              <a:rPr lang="en-US" sz="3200" dirty="0">
                <a:solidFill>
                  <a:srgbClr val="FFFF00"/>
                </a:solidFill>
              </a:rPr>
              <a:t>sovereign rule is </a:t>
            </a:r>
            <a:r>
              <a:rPr lang="en-US" sz="3200" dirty="0">
                <a:solidFill>
                  <a:srgbClr val="FFFF00"/>
                </a:solidFill>
              </a:rPr>
              <a:t>over </a:t>
            </a:r>
            <a:r>
              <a:rPr lang="en-US" sz="3200" dirty="0">
                <a:solidFill>
                  <a:srgbClr val="FFFF00"/>
                </a:solidFill>
              </a:rPr>
              <a:t>every person, over every thing, in every place, and over every time, now and forever. God had no beginning and will have no </a:t>
            </a:r>
            <a:r>
              <a:rPr lang="en-US" sz="3200" dirty="0">
                <a:solidFill>
                  <a:srgbClr val="FFFF00"/>
                </a:solidFill>
              </a:rPr>
              <a:t>end and therefore  is </a:t>
            </a:r>
            <a:r>
              <a:rPr lang="en-US" sz="3200" u="sng" dirty="0">
                <a:solidFill>
                  <a:srgbClr val="FFFF00"/>
                </a:solidFill>
              </a:rPr>
              <a:t>eternal</a:t>
            </a:r>
            <a:r>
              <a:rPr lang="en-US" sz="3200" dirty="0">
                <a:solidFill>
                  <a:srgbClr val="FFFF00"/>
                </a:solidFill>
              </a:rPr>
              <a:t>. He </a:t>
            </a:r>
            <a:r>
              <a:rPr lang="en-US" sz="3200" dirty="0">
                <a:solidFill>
                  <a:srgbClr val="FFFF00"/>
                </a:solidFill>
              </a:rPr>
              <a:t>exists outside of time, though He acts in it. He is </a:t>
            </a:r>
            <a:r>
              <a:rPr lang="en-US" sz="3200" u="sng" dirty="0">
                <a:solidFill>
                  <a:srgbClr val="FFFF00"/>
                </a:solidFill>
              </a:rPr>
              <a:t>immortal</a:t>
            </a:r>
            <a:r>
              <a:rPr lang="en-US" sz="3200" dirty="0">
                <a:solidFill>
                  <a:srgbClr val="FFFF00"/>
                </a:solidFill>
              </a:rPr>
              <a:t> and thus not subject to decay or corruption. While God is </a:t>
            </a:r>
            <a:r>
              <a:rPr lang="en-US" sz="3200" u="sng" dirty="0">
                <a:solidFill>
                  <a:srgbClr val="FFFF00"/>
                </a:solidFill>
              </a:rPr>
              <a:t>invisible</a:t>
            </a:r>
            <a:r>
              <a:rPr lang="en-US" sz="3200" dirty="0">
                <a:solidFill>
                  <a:srgbClr val="FFFF00"/>
                </a:solidFill>
              </a:rPr>
              <a:t>, </a:t>
            </a:r>
          </a:p>
        </p:txBody>
      </p:sp>
    </p:spTree>
    <p:extLst>
      <p:ext uri="{BB962C8B-B14F-4D97-AF65-F5344CB8AC3E}">
        <p14:creationId xmlns:p14="http://schemas.microsoft.com/office/powerpoint/2010/main" val="277554927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1295400"/>
          </a:xfrm>
        </p:spPr>
        <p:txBody>
          <a:bodyPr>
            <a:noAutofit/>
          </a:bodyPr>
          <a:lstStyle/>
          <a:p>
            <a:r>
              <a:rPr lang="en-US" sz="3600" dirty="0" smtClean="0"/>
              <a:t>1 TIMOTHY 1:12-17 </a:t>
            </a:r>
            <a:r>
              <a:rPr lang="en-US" sz="3600" dirty="0"/>
              <a:t>THANKSGIVING FOR THE LORD'S GRACE AND MERCY </a:t>
            </a:r>
            <a:r>
              <a:rPr lang="en-US" sz="3600" dirty="0" smtClean="0"/>
              <a:t>(</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33</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7/4/2022</a:t>
            </a:fld>
            <a:endParaRPr lang="en-US" sz="1200" dirty="0">
              <a:solidFill>
                <a:prstClr val="white"/>
              </a:solidFill>
            </a:endParaRPr>
          </a:p>
        </p:txBody>
      </p:sp>
      <p:sp>
        <p:nvSpPr>
          <p:cNvPr id="8" name="TextBox 7"/>
          <p:cNvSpPr txBox="1"/>
          <p:nvPr/>
        </p:nvSpPr>
        <p:spPr>
          <a:xfrm>
            <a:off x="179832" y="1676400"/>
            <a:ext cx="8915400" cy="3539430"/>
          </a:xfrm>
          <a:prstGeom prst="rect">
            <a:avLst/>
          </a:prstGeom>
          <a:noFill/>
        </p:spPr>
        <p:txBody>
          <a:bodyPr wrap="square" rtlCol="0">
            <a:spAutoFit/>
          </a:bodyPr>
          <a:lstStyle/>
          <a:p>
            <a:r>
              <a:rPr lang="en-US" sz="3200" dirty="0">
                <a:solidFill>
                  <a:srgbClr val="FFFF00"/>
                </a:solidFill>
              </a:rPr>
              <a:t>Jesus is </a:t>
            </a:r>
            <a:r>
              <a:rPr lang="en-US" sz="3200" dirty="0">
                <a:solidFill>
                  <a:srgbClr val="FFFF00"/>
                </a:solidFill>
              </a:rPr>
              <a:t>the radiance of His glory and the exact representation of His </a:t>
            </a:r>
            <a:r>
              <a:rPr lang="en-US" sz="3200" dirty="0">
                <a:solidFill>
                  <a:srgbClr val="FFFF00"/>
                </a:solidFill>
              </a:rPr>
              <a:t>nature</a:t>
            </a:r>
            <a:r>
              <a:rPr lang="en-US" sz="3200" dirty="0">
                <a:solidFill>
                  <a:srgbClr val="FFFF00"/>
                </a:solidFill>
              </a:rPr>
              <a:t> (</a:t>
            </a:r>
            <a:r>
              <a:rPr lang="en-US" sz="3200" dirty="0">
                <a:solidFill>
                  <a:prstClr val="white"/>
                </a:solidFill>
              </a:rPr>
              <a:t>John </a:t>
            </a:r>
            <a:r>
              <a:rPr lang="en-US" sz="3200" dirty="0">
                <a:solidFill>
                  <a:prstClr val="white"/>
                </a:solidFill>
              </a:rPr>
              <a:t>1:18</a:t>
            </a:r>
            <a:r>
              <a:rPr lang="en-US" sz="3200" dirty="0">
                <a:solidFill>
                  <a:srgbClr val="FFFF00"/>
                </a:solidFill>
              </a:rPr>
              <a:t>). God emphasizes </a:t>
            </a:r>
            <a:r>
              <a:rPr lang="en-US" sz="3200" dirty="0">
                <a:solidFill>
                  <a:srgbClr val="FFFF00"/>
                </a:solidFill>
              </a:rPr>
              <a:t>His uniqueness. There is none like Him! </a:t>
            </a:r>
            <a:r>
              <a:rPr lang="en-US" sz="3200" u="sng" dirty="0">
                <a:solidFill>
                  <a:srgbClr val="FFFF00"/>
                </a:solidFill>
              </a:rPr>
              <a:t>Honor</a:t>
            </a:r>
            <a:r>
              <a:rPr lang="en-US" sz="3200" dirty="0">
                <a:solidFill>
                  <a:srgbClr val="FFFF00"/>
                </a:solidFill>
              </a:rPr>
              <a:t> is the esteem and reverence, and </a:t>
            </a:r>
            <a:r>
              <a:rPr lang="en-US" sz="3200" u="sng" dirty="0">
                <a:solidFill>
                  <a:srgbClr val="FFFF00"/>
                </a:solidFill>
              </a:rPr>
              <a:t>glory</a:t>
            </a:r>
            <a:r>
              <a:rPr lang="en-US" sz="3200" dirty="0">
                <a:solidFill>
                  <a:srgbClr val="FFFF00"/>
                </a:solidFill>
              </a:rPr>
              <a:t> is the </a:t>
            </a:r>
            <a:r>
              <a:rPr lang="en-US" sz="3200" dirty="0">
                <a:solidFill>
                  <a:srgbClr val="FFFF00"/>
                </a:solidFill>
              </a:rPr>
              <a:t>acknowledgment </a:t>
            </a:r>
            <a:r>
              <a:rPr lang="en-US" sz="3200" dirty="0">
                <a:solidFill>
                  <a:srgbClr val="FFFF00"/>
                </a:solidFill>
              </a:rPr>
              <a:t>of our </a:t>
            </a:r>
            <a:r>
              <a:rPr lang="en-US" sz="3200" dirty="0">
                <a:solidFill>
                  <a:srgbClr val="FFFF00"/>
                </a:solidFill>
              </a:rPr>
              <a:t>praise. The phrase </a:t>
            </a:r>
            <a:r>
              <a:rPr lang="en-US" sz="3200" u="sng" dirty="0">
                <a:solidFill>
                  <a:srgbClr val="FFFF00"/>
                </a:solidFill>
              </a:rPr>
              <a:t>f</a:t>
            </a:r>
            <a:r>
              <a:rPr lang="en-US" sz="3200" u="sng" dirty="0">
                <a:solidFill>
                  <a:srgbClr val="FFFF00"/>
                </a:solidFill>
              </a:rPr>
              <a:t>orever </a:t>
            </a:r>
            <a:r>
              <a:rPr lang="en-US" sz="3200" u="sng" dirty="0">
                <a:solidFill>
                  <a:srgbClr val="FFFF00"/>
                </a:solidFill>
              </a:rPr>
              <a:t>and ever </a:t>
            </a:r>
            <a:r>
              <a:rPr lang="en-US" sz="3200" dirty="0">
                <a:solidFill>
                  <a:srgbClr val="FFFF00"/>
                </a:solidFill>
              </a:rPr>
              <a:t> </a:t>
            </a:r>
            <a:r>
              <a:rPr lang="en-US" sz="3200" dirty="0">
                <a:solidFill>
                  <a:srgbClr val="FFFF00"/>
                </a:solidFill>
              </a:rPr>
              <a:t>literally </a:t>
            </a:r>
            <a:r>
              <a:rPr lang="en-US" sz="3200" dirty="0">
                <a:solidFill>
                  <a:srgbClr val="FFFF00"/>
                </a:solidFill>
              </a:rPr>
              <a:t>means unto </a:t>
            </a:r>
            <a:r>
              <a:rPr lang="en-US" sz="3200" dirty="0">
                <a:solidFill>
                  <a:srgbClr val="FFFF00"/>
                </a:solidFill>
              </a:rPr>
              <a:t>the ages of the </a:t>
            </a:r>
            <a:r>
              <a:rPr lang="en-US" sz="3200" dirty="0">
                <a:solidFill>
                  <a:srgbClr val="FFFF00"/>
                </a:solidFill>
              </a:rPr>
              <a:t>ages</a:t>
            </a:r>
            <a:r>
              <a:rPr lang="en-US" sz="3200" dirty="0">
                <a:solidFill>
                  <a:srgbClr val="FFFF00"/>
                </a:solidFill>
              </a:rPr>
              <a:t>.</a:t>
            </a:r>
          </a:p>
        </p:txBody>
      </p:sp>
    </p:spTree>
    <p:extLst>
      <p:ext uri="{BB962C8B-B14F-4D97-AF65-F5344CB8AC3E}">
        <p14:creationId xmlns:p14="http://schemas.microsoft.com/office/powerpoint/2010/main" val="420837171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050" y="152400"/>
            <a:ext cx="8382000" cy="1295400"/>
          </a:xfrm>
        </p:spPr>
        <p:txBody>
          <a:bodyPr>
            <a:noAutofit/>
          </a:bodyPr>
          <a:lstStyle/>
          <a:p>
            <a:r>
              <a:rPr lang="en-US" sz="3600" dirty="0" smtClean="0"/>
              <a:t>1 TIMOTHY 1:18-20 </a:t>
            </a:r>
            <a:r>
              <a:rPr lang="en-US" sz="3600" dirty="0"/>
              <a:t>TIMOTHY'S RESPONSIBILITY</a:t>
            </a:r>
            <a:endParaRPr lang="en-US" sz="3600" dirty="0">
              <a:ln w="6350">
                <a:solidFill>
                  <a:srgbClr val="FF0000"/>
                </a:solidFill>
              </a:ln>
              <a:effectLst/>
              <a:latin typeface="+mn-lt"/>
            </a:endParaRPr>
          </a:p>
        </p:txBody>
      </p:sp>
      <p:sp>
        <p:nvSpPr>
          <p:cNvPr id="4" name="TextBox 3"/>
          <p:cNvSpPr txBox="1"/>
          <p:nvPr/>
        </p:nvSpPr>
        <p:spPr>
          <a:xfrm>
            <a:off x="320650" y="1295400"/>
            <a:ext cx="8686800" cy="2062103"/>
          </a:xfrm>
          <a:prstGeom prst="rect">
            <a:avLst/>
          </a:prstGeom>
          <a:noFill/>
        </p:spPr>
        <p:txBody>
          <a:bodyPr wrap="square" rtlCol="0">
            <a:spAutoFit/>
          </a:bodyPr>
          <a:lstStyle/>
          <a:p>
            <a:r>
              <a:rPr lang="en-US" sz="3200" b="1" dirty="0">
                <a:solidFill>
                  <a:srgbClr val="0070C0"/>
                </a:solidFill>
              </a:rPr>
              <a:t>1.18 </a:t>
            </a:r>
            <a:r>
              <a:rPr lang="en-US" sz="3200" b="1" dirty="0">
                <a:solidFill>
                  <a:prstClr val="white"/>
                </a:solidFill>
              </a:rPr>
              <a:t>This charge I commit unto thee, son Timothy, according to the prophecies which went before on thee, that thou by them </a:t>
            </a:r>
            <a:r>
              <a:rPr lang="en-US" sz="3200" b="1" dirty="0" err="1">
                <a:solidFill>
                  <a:prstClr val="white"/>
                </a:solidFill>
              </a:rPr>
              <a:t>mightest</a:t>
            </a:r>
            <a:r>
              <a:rPr lang="en-US" sz="3200" b="1" dirty="0">
                <a:solidFill>
                  <a:prstClr val="white"/>
                </a:solidFill>
              </a:rPr>
              <a:t> war a good warfare;</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34</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7/4/2022</a:t>
            </a:fld>
            <a:endParaRPr lang="en-US" sz="1200" dirty="0">
              <a:solidFill>
                <a:prstClr val="white"/>
              </a:solidFill>
            </a:endParaRPr>
          </a:p>
        </p:txBody>
      </p:sp>
      <p:sp>
        <p:nvSpPr>
          <p:cNvPr id="8" name="TextBox 7"/>
          <p:cNvSpPr txBox="1"/>
          <p:nvPr/>
        </p:nvSpPr>
        <p:spPr>
          <a:xfrm>
            <a:off x="320650" y="3200400"/>
            <a:ext cx="8823350" cy="3539430"/>
          </a:xfrm>
          <a:prstGeom prst="rect">
            <a:avLst/>
          </a:prstGeom>
          <a:noFill/>
        </p:spPr>
        <p:txBody>
          <a:bodyPr wrap="square" rtlCol="0">
            <a:spAutoFit/>
          </a:bodyPr>
          <a:lstStyle/>
          <a:p>
            <a:r>
              <a:rPr lang="en-US" sz="3200" dirty="0">
                <a:solidFill>
                  <a:srgbClr val="FFFF00"/>
                </a:solidFill>
              </a:rPr>
              <a:t>In </a:t>
            </a:r>
            <a:r>
              <a:rPr lang="en-US" sz="3200" dirty="0">
                <a:solidFill>
                  <a:srgbClr val="FFFF00"/>
                </a:solidFill>
              </a:rPr>
              <a:t>giving this command Paul is exercising his apostolic authority. </a:t>
            </a:r>
            <a:r>
              <a:rPr lang="en-US" sz="3200" dirty="0">
                <a:solidFill>
                  <a:srgbClr val="FFFF00"/>
                </a:solidFill>
              </a:rPr>
              <a:t>While “I commit” </a:t>
            </a:r>
            <a:r>
              <a:rPr lang="en-US" sz="3200" dirty="0">
                <a:solidFill>
                  <a:srgbClr val="FFFF00"/>
                </a:solidFill>
              </a:rPr>
              <a:t>speaks of entrusting something of great value to another's safe keeping. The phase </a:t>
            </a:r>
            <a:r>
              <a:rPr lang="en-US" sz="3200" dirty="0">
                <a:solidFill>
                  <a:srgbClr val="FFFF00"/>
                </a:solidFill>
              </a:rPr>
              <a:t>“according </a:t>
            </a:r>
            <a:r>
              <a:rPr lang="en-US" sz="3200" dirty="0">
                <a:solidFill>
                  <a:srgbClr val="FFFF00"/>
                </a:solidFill>
              </a:rPr>
              <a:t>to the </a:t>
            </a:r>
            <a:r>
              <a:rPr lang="en-US" sz="3200" dirty="0">
                <a:solidFill>
                  <a:srgbClr val="FFFF00"/>
                </a:solidFill>
              </a:rPr>
              <a:t>prophecies</a:t>
            </a:r>
            <a:r>
              <a:rPr lang="en-US" sz="3200" dirty="0">
                <a:solidFill>
                  <a:srgbClr val="FFFF00"/>
                </a:solidFill>
              </a:rPr>
              <a:t>” means </a:t>
            </a:r>
            <a:r>
              <a:rPr lang="en-US" sz="3200" dirty="0">
                <a:solidFill>
                  <a:srgbClr val="FFFF00"/>
                </a:solidFill>
              </a:rPr>
              <a:t>prophecies previously spoken </a:t>
            </a:r>
            <a:r>
              <a:rPr lang="en-US" sz="3200" dirty="0">
                <a:solidFill>
                  <a:srgbClr val="FFFF00"/>
                </a:solidFill>
              </a:rPr>
              <a:t>of what God would do through him. </a:t>
            </a:r>
            <a:r>
              <a:rPr lang="en-US" sz="3200" dirty="0">
                <a:solidFill>
                  <a:srgbClr val="FFFF00"/>
                </a:solidFill>
              </a:rPr>
              <a:t>These </a:t>
            </a:r>
            <a:r>
              <a:rPr lang="en-US" sz="3200" dirty="0">
                <a:solidFill>
                  <a:srgbClr val="FFFF00"/>
                </a:solidFill>
              </a:rPr>
              <a:t>prophecies </a:t>
            </a:r>
            <a:r>
              <a:rPr lang="en-US" sz="3200" dirty="0">
                <a:solidFill>
                  <a:srgbClr val="FFFF00"/>
                </a:solidFill>
              </a:rPr>
              <a:t>would have the effect of</a:t>
            </a:r>
            <a:endParaRPr lang="en-US" sz="3200" dirty="0">
              <a:solidFill>
                <a:srgbClr val="FFFF00"/>
              </a:solidFill>
            </a:endParaRPr>
          </a:p>
        </p:txBody>
      </p:sp>
    </p:spTree>
    <p:extLst>
      <p:ext uri="{BB962C8B-B14F-4D97-AF65-F5344CB8AC3E}">
        <p14:creationId xmlns:p14="http://schemas.microsoft.com/office/powerpoint/2010/main" val="344389786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050" y="152400"/>
            <a:ext cx="8382000" cy="1295400"/>
          </a:xfrm>
        </p:spPr>
        <p:txBody>
          <a:bodyPr>
            <a:noAutofit/>
          </a:bodyPr>
          <a:lstStyle/>
          <a:p>
            <a:r>
              <a:rPr lang="en-US" sz="3600" dirty="0" smtClean="0"/>
              <a:t>1 TIMOTHY 1:18-20 </a:t>
            </a:r>
            <a:r>
              <a:rPr lang="en-US" sz="3600" dirty="0"/>
              <a:t>TIMOTHY'S RESPONSIBILITY</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35</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7/4/2022</a:t>
            </a:fld>
            <a:endParaRPr lang="en-US" sz="1200" dirty="0">
              <a:solidFill>
                <a:prstClr val="white"/>
              </a:solidFill>
            </a:endParaRPr>
          </a:p>
        </p:txBody>
      </p:sp>
      <p:sp>
        <p:nvSpPr>
          <p:cNvPr id="8" name="TextBox 7"/>
          <p:cNvSpPr txBox="1"/>
          <p:nvPr/>
        </p:nvSpPr>
        <p:spPr>
          <a:xfrm>
            <a:off x="320650" y="1295400"/>
            <a:ext cx="8823350" cy="1569660"/>
          </a:xfrm>
          <a:prstGeom prst="rect">
            <a:avLst/>
          </a:prstGeom>
          <a:noFill/>
        </p:spPr>
        <p:txBody>
          <a:bodyPr wrap="square" rtlCol="0">
            <a:spAutoFit/>
          </a:bodyPr>
          <a:lstStyle/>
          <a:p>
            <a:r>
              <a:rPr lang="en-US" sz="3200" dirty="0">
                <a:solidFill>
                  <a:srgbClr val="FFFF00"/>
                </a:solidFill>
              </a:rPr>
              <a:t>strengthening and motivating him to fight a good fight against false teachers who were in the church.</a:t>
            </a:r>
            <a:endParaRPr lang="en-US" sz="3200" dirty="0">
              <a:solidFill>
                <a:srgbClr val="FFFF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7085" y="2838149"/>
            <a:ext cx="6590477" cy="3872299"/>
          </a:xfrm>
          <a:prstGeom prst="rect">
            <a:avLst/>
          </a:prstGeom>
        </p:spPr>
      </p:pic>
    </p:spTree>
    <p:extLst>
      <p:ext uri="{BB962C8B-B14F-4D97-AF65-F5344CB8AC3E}">
        <p14:creationId xmlns:p14="http://schemas.microsoft.com/office/powerpoint/2010/main" val="246777529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050" y="-76200"/>
            <a:ext cx="8382000" cy="1295400"/>
          </a:xfrm>
        </p:spPr>
        <p:txBody>
          <a:bodyPr>
            <a:noAutofit/>
          </a:bodyPr>
          <a:lstStyle/>
          <a:p>
            <a:r>
              <a:rPr lang="en-US" sz="3600" dirty="0" smtClean="0"/>
              <a:t>1 TIMOTHY 1:18-20 </a:t>
            </a:r>
            <a:r>
              <a:rPr lang="en-US" sz="3600" dirty="0"/>
              <a:t>TIMOTHY'S </a:t>
            </a:r>
            <a:r>
              <a:rPr lang="en-US" sz="3600" dirty="0" smtClean="0"/>
              <a:t>RESPONSIBILITY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4" name="TextBox 3"/>
          <p:cNvSpPr txBox="1"/>
          <p:nvPr/>
        </p:nvSpPr>
        <p:spPr>
          <a:xfrm>
            <a:off x="292608" y="990600"/>
            <a:ext cx="8686800" cy="1569660"/>
          </a:xfrm>
          <a:prstGeom prst="rect">
            <a:avLst/>
          </a:prstGeom>
          <a:noFill/>
        </p:spPr>
        <p:txBody>
          <a:bodyPr wrap="square" rtlCol="0">
            <a:spAutoFit/>
          </a:bodyPr>
          <a:lstStyle/>
          <a:p>
            <a:r>
              <a:rPr lang="en-US" sz="3200" b="1" dirty="0">
                <a:solidFill>
                  <a:srgbClr val="0070C0"/>
                </a:solidFill>
              </a:rPr>
              <a:t>1.19 </a:t>
            </a:r>
            <a:r>
              <a:rPr lang="en-US" sz="3200" b="1" dirty="0">
                <a:solidFill>
                  <a:prstClr val="white"/>
                </a:solidFill>
              </a:rPr>
              <a:t>Holding faith, and a good conscience; which some having put away concerning faith have made shipwreck:</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36</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7/4/2022</a:t>
            </a:fld>
            <a:endParaRPr lang="en-US" sz="1200" dirty="0">
              <a:solidFill>
                <a:prstClr val="white"/>
              </a:solidFill>
            </a:endParaRPr>
          </a:p>
        </p:txBody>
      </p:sp>
      <p:sp>
        <p:nvSpPr>
          <p:cNvPr id="8" name="TextBox 7"/>
          <p:cNvSpPr txBox="1"/>
          <p:nvPr/>
        </p:nvSpPr>
        <p:spPr>
          <a:xfrm>
            <a:off x="320650" y="2438400"/>
            <a:ext cx="8823350" cy="4031873"/>
          </a:xfrm>
          <a:prstGeom prst="rect">
            <a:avLst/>
          </a:prstGeom>
          <a:noFill/>
        </p:spPr>
        <p:txBody>
          <a:bodyPr wrap="square" rtlCol="0">
            <a:spAutoFit/>
          </a:bodyPr>
          <a:lstStyle/>
          <a:p>
            <a:r>
              <a:rPr lang="en-US" sz="3200" dirty="0">
                <a:solidFill>
                  <a:srgbClr val="FFFF00"/>
                </a:solidFill>
              </a:rPr>
              <a:t>The conscience is a monitoring mechanism which God has given to man to approve right conduct and to protest </a:t>
            </a:r>
            <a:r>
              <a:rPr lang="en-US" sz="3200" dirty="0">
                <a:solidFill>
                  <a:srgbClr val="FFFF00"/>
                </a:solidFill>
              </a:rPr>
              <a:t>                                                       against </a:t>
            </a:r>
            <a:r>
              <a:rPr lang="en-US" sz="3200" dirty="0">
                <a:solidFill>
                  <a:srgbClr val="FFFF00"/>
                </a:solidFill>
              </a:rPr>
              <a:t>what is wrong. </a:t>
            </a:r>
            <a:r>
              <a:rPr lang="en-US" sz="3200" dirty="0">
                <a:solidFill>
                  <a:srgbClr val="FFFF00"/>
                </a:solidFill>
              </a:rPr>
              <a:t>                                                        Therefore a good                                                        </a:t>
            </a:r>
            <a:r>
              <a:rPr lang="en-US" sz="3200" dirty="0">
                <a:solidFill>
                  <a:srgbClr val="FFFF00"/>
                </a:solidFill>
              </a:rPr>
              <a:t>conscience is the </a:t>
            </a:r>
            <a:r>
              <a:rPr lang="en-US" sz="3200" dirty="0">
                <a:solidFill>
                  <a:srgbClr val="FFFF00"/>
                </a:solidFill>
              </a:rPr>
              <a:t>rudder                                                                   </a:t>
            </a:r>
            <a:r>
              <a:rPr lang="en-US" sz="3200" dirty="0">
                <a:solidFill>
                  <a:srgbClr val="FFFF00"/>
                </a:solidFill>
              </a:rPr>
              <a:t>that steers the </a:t>
            </a:r>
            <a:r>
              <a:rPr lang="en-US" sz="3200" dirty="0">
                <a:solidFill>
                  <a:srgbClr val="FFFF00"/>
                </a:solidFill>
              </a:rPr>
              <a:t>Christian                                                                                           </a:t>
            </a:r>
            <a:r>
              <a:rPr lang="en-US" sz="3200" dirty="0">
                <a:solidFill>
                  <a:srgbClr val="FFFF00"/>
                </a:solidFill>
              </a:rPr>
              <a:t>life. Christians who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2071" y="3475564"/>
            <a:ext cx="4129529" cy="3202235"/>
          </a:xfrm>
          <a:prstGeom prst="rect">
            <a:avLst/>
          </a:prstGeom>
        </p:spPr>
      </p:pic>
    </p:spTree>
    <p:extLst>
      <p:ext uri="{BB962C8B-B14F-4D97-AF65-F5344CB8AC3E}">
        <p14:creationId xmlns:p14="http://schemas.microsoft.com/office/powerpoint/2010/main" val="299189750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050" y="-76200"/>
            <a:ext cx="8382000" cy="1295400"/>
          </a:xfrm>
        </p:spPr>
        <p:txBody>
          <a:bodyPr>
            <a:noAutofit/>
          </a:bodyPr>
          <a:lstStyle/>
          <a:p>
            <a:r>
              <a:rPr lang="en-US" sz="3600" dirty="0" smtClean="0"/>
              <a:t>1 TIMOTHY 1:18-20 </a:t>
            </a:r>
            <a:r>
              <a:rPr lang="en-US" sz="3600" dirty="0"/>
              <a:t>TIMOTHY'S </a:t>
            </a:r>
            <a:r>
              <a:rPr lang="en-US" sz="3600" dirty="0" smtClean="0"/>
              <a:t>RESPONSIBILITY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37</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7/4/2022</a:t>
            </a:fld>
            <a:endParaRPr lang="en-US" sz="1200" dirty="0">
              <a:solidFill>
                <a:prstClr val="white"/>
              </a:solidFill>
            </a:endParaRPr>
          </a:p>
        </p:txBody>
      </p:sp>
      <p:sp>
        <p:nvSpPr>
          <p:cNvPr id="8" name="TextBox 7"/>
          <p:cNvSpPr txBox="1"/>
          <p:nvPr/>
        </p:nvSpPr>
        <p:spPr>
          <a:xfrm>
            <a:off x="320650" y="1066800"/>
            <a:ext cx="8823350" cy="2554545"/>
          </a:xfrm>
          <a:prstGeom prst="rect">
            <a:avLst/>
          </a:prstGeom>
          <a:noFill/>
        </p:spPr>
        <p:txBody>
          <a:bodyPr wrap="square" rtlCol="0">
            <a:spAutoFit/>
          </a:bodyPr>
          <a:lstStyle/>
          <a:p>
            <a:r>
              <a:rPr lang="en-US" sz="3200" dirty="0">
                <a:solidFill>
                  <a:srgbClr val="FFFF00"/>
                </a:solidFill>
              </a:rPr>
              <a:t>"</a:t>
            </a:r>
            <a:r>
              <a:rPr lang="en-US" sz="3200" dirty="0">
                <a:solidFill>
                  <a:srgbClr val="FFFF00"/>
                </a:solidFill>
              </a:rPr>
              <a:t>make shipwreck" of their faith do so by sinning against their </a:t>
            </a:r>
            <a:r>
              <a:rPr lang="en-US" sz="3200" dirty="0">
                <a:solidFill>
                  <a:srgbClr val="FFFF00"/>
                </a:solidFill>
              </a:rPr>
              <a:t>conscience. They allow their own wishes and desires to speak with more power and persuasiveness than the voice of God.  </a:t>
            </a:r>
            <a:endParaRPr lang="en-US" sz="3200" dirty="0">
              <a:solidFill>
                <a:srgbClr val="FFFF00"/>
              </a:solidFill>
            </a:endParaRPr>
          </a:p>
        </p:txBody>
      </p:sp>
    </p:spTree>
    <p:extLst>
      <p:ext uri="{BB962C8B-B14F-4D97-AF65-F5344CB8AC3E}">
        <p14:creationId xmlns:p14="http://schemas.microsoft.com/office/powerpoint/2010/main" val="102299449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050" y="152400"/>
            <a:ext cx="8382000" cy="1295400"/>
          </a:xfrm>
        </p:spPr>
        <p:txBody>
          <a:bodyPr>
            <a:noAutofit/>
          </a:bodyPr>
          <a:lstStyle/>
          <a:p>
            <a:r>
              <a:rPr lang="en-US" sz="3600" dirty="0" smtClean="0"/>
              <a:t>1 TIMOTHY 1:18-20 </a:t>
            </a:r>
            <a:r>
              <a:rPr lang="en-US" sz="3600" dirty="0"/>
              <a:t>TIMOTHY'S </a:t>
            </a:r>
            <a:r>
              <a:rPr lang="en-US" sz="3600" dirty="0" smtClean="0"/>
              <a:t>RESPONSIBILITY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4" name="TextBox 3"/>
          <p:cNvSpPr txBox="1"/>
          <p:nvPr/>
        </p:nvSpPr>
        <p:spPr>
          <a:xfrm>
            <a:off x="320650" y="1295400"/>
            <a:ext cx="8686800" cy="1569660"/>
          </a:xfrm>
          <a:prstGeom prst="rect">
            <a:avLst/>
          </a:prstGeom>
          <a:noFill/>
        </p:spPr>
        <p:txBody>
          <a:bodyPr wrap="square" rtlCol="0">
            <a:spAutoFit/>
          </a:bodyPr>
          <a:lstStyle/>
          <a:p>
            <a:r>
              <a:rPr lang="en-US" sz="3200" b="1" dirty="0">
                <a:solidFill>
                  <a:srgbClr val="0070C0"/>
                </a:solidFill>
              </a:rPr>
              <a:t>1.20 </a:t>
            </a:r>
            <a:r>
              <a:rPr lang="en-US" sz="3200" b="1" dirty="0">
                <a:solidFill>
                  <a:prstClr val="white"/>
                </a:solidFill>
              </a:rPr>
              <a:t>Of whom is </a:t>
            </a:r>
            <a:r>
              <a:rPr lang="en-US" sz="3200" b="1" dirty="0" err="1">
                <a:solidFill>
                  <a:prstClr val="white"/>
                </a:solidFill>
              </a:rPr>
              <a:t>Hymenaeus</a:t>
            </a:r>
            <a:r>
              <a:rPr lang="en-US" sz="3200" b="1" dirty="0">
                <a:solidFill>
                  <a:prstClr val="white"/>
                </a:solidFill>
              </a:rPr>
              <a:t> and Alexander; whom I have delivered unto Satan, that they may learn not to blaspheme</a:t>
            </a:r>
            <a:r>
              <a:rPr lang="en-US" sz="3200" b="1" dirty="0">
                <a:solidFill>
                  <a:prstClr val="white"/>
                </a:solidFill>
              </a:rPr>
              <a:t>.</a:t>
            </a:r>
            <a:endParaRPr lang="en-US" sz="3200" b="1"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38</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7/4/2022</a:t>
            </a:fld>
            <a:endParaRPr lang="en-US" sz="1200" dirty="0">
              <a:solidFill>
                <a:prstClr val="white"/>
              </a:solidFill>
            </a:endParaRPr>
          </a:p>
        </p:txBody>
      </p:sp>
      <p:sp>
        <p:nvSpPr>
          <p:cNvPr id="8" name="TextBox 7"/>
          <p:cNvSpPr txBox="1"/>
          <p:nvPr/>
        </p:nvSpPr>
        <p:spPr>
          <a:xfrm>
            <a:off x="320650" y="2743200"/>
            <a:ext cx="8823350" cy="3539430"/>
          </a:xfrm>
          <a:prstGeom prst="rect">
            <a:avLst/>
          </a:prstGeom>
          <a:noFill/>
        </p:spPr>
        <p:txBody>
          <a:bodyPr wrap="square" rtlCol="0">
            <a:spAutoFit/>
          </a:bodyPr>
          <a:lstStyle/>
          <a:p>
            <a:r>
              <a:rPr lang="en-US" sz="3200" dirty="0">
                <a:solidFill>
                  <a:srgbClr val="FFFF00"/>
                </a:solidFill>
              </a:rPr>
              <a:t>Paul viewed the world as Satan’s domain. To be in the church, under the authority of the elders, provides a </a:t>
            </a:r>
            <a:r>
              <a:rPr lang="en-US" sz="3200" dirty="0">
                <a:solidFill>
                  <a:srgbClr val="FFFF00"/>
                </a:solidFill>
              </a:rPr>
              <a:t>person </a:t>
            </a:r>
            <a:r>
              <a:rPr lang="en-US" sz="3200" dirty="0">
                <a:solidFill>
                  <a:srgbClr val="FFFF00"/>
                </a:solidFill>
              </a:rPr>
              <a:t>a certain amount of protection from the </a:t>
            </a:r>
            <a:r>
              <a:rPr lang="en-US" sz="3200" dirty="0">
                <a:solidFill>
                  <a:srgbClr val="FFFF00"/>
                </a:solidFill>
              </a:rPr>
              <a:t>devil. </a:t>
            </a:r>
            <a:r>
              <a:rPr lang="en-US" sz="3200" dirty="0">
                <a:solidFill>
                  <a:srgbClr val="FFFF00"/>
                </a:solidFill>
              </a:rPr>
              <a:t>What Paul probably means is that these two men were delivered over to Satan’s domain, the world, by being excommunicated from the protective </a:t>
            </a:r>
            <a:r>
              <a:rPr lang="en-US" sz="3200" dirty="0">
                <a:solidFill>
                  <a:srgbClr val="FFFF00"/>
                </a:solidFill>
              </a:rPr>
              <a:t>covering</a:t>
            </a:r>
            <a:endParaRPr lang="en-US" sz="3200" dirty="0">
              <a:solidFill>
                <a:srgbClr val="FFFF00"/>
              </a:solidFill>
            </a:endParaRPr>
          </a:p>
        </p:txBody>
      </p:sp>
    </p:spTree>
    <p:extLst>
      <p:ext uri="{BB962C8B-B14F-4D97-AF65-F5344CB8AC3E}">
        <p14:creationId xmlns:p14="http://schemas.microsoft.com/office/powerpoint/2010/main" val="236101155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050" y="152400"/>
            <a:ext cx="8382000" cy="1295400"/>
          </a:xfrm>
        </p:spPr>
        <p:txBody>
          <a:bodyPr>
            <a:noAutofit/>
          </a:bodyPr>
          <a:lstStyle/>
          <a:p>
            <a:r>
              <a:rPr lang="en-US" sz="3600" dirty="0" smtClean="0"/>
              <a:t>1 TIMOTHY 1:18-20 </a:t>
            </a:r>
            <a:r>
              <a:rPr lang="en-US" sz="3600" dirty="0"/>
              <a:t>TIMOTHY'S </a:t>
            </a:r>
            <a:r>
              <a:rPr lang="en-US" sz="3600" dirty="0" smtClean="0"/>
              <a:t>RESPONSIBILITY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39</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7/4/2022</a:t>
            </a:fld>
            <a:endParaRPr lang="en-US" sz="1200" dirty="0">
              <a:solidFill>
                <a:prstClr val="white"/>
              </a:solidFill>
            </a:endParaRPr>
          </a:p>
        </p:txBody>
      </p:sp>
      <p:sp>
        <p:nvSpPr>
          <p:cNvPr id="8" name="TextBox 7"/>
          <p:cNvSpPr txBox="1"/>
          <p:nvPr/>
        </p:nvSpPr>
        <p:spPr>
          <a:xfrm>
            <a:off x="457200" y="1371600"/>
            <a:ext cx="8823350" cy="2554545"/>
          </a:xfrm>
          <a:prstGeom prst="rect">
            <a:avLst/>
          </a:prstGeom>
          <a:noFill/>
        </p:spPr>
        <p:txBody>
          <a:bodyPr wrap="square" rtlCol="0">
            <a:spAutoFit/>
          </a:bodyPr>
          <a:lstStyle/>
          <a:p>
            <a:r>
              <a:rPr lang="en-US" sz="3200" dirty="0">
                <a:solidFill>
                  <a:srgbClr val="FFFF00"/>
                </a:solidFill>
              </a:rPr>
              <a:t>of </a:t>
            </a:r>
            <a:r>
              <a:rPr lang="en-US" sz="3200" dirty="0">
                <a:solidFill>
                  <a:srgbClr val="FFFF00"/>
                </a:solidFill>
              </a:rPr>
              <a:t>the church and from the fellowship of its members. The goal of any </a:t>
            </a:r>
            <a:r>
              <a:rPr lang="en-US" sz="3200" dirty="0">
                <a:solidFill>
                  <a:srgbClr val="FFFF00"/>
                </a:solidFill>
              </a:rPr>
              <a:t>disciple </a:t>
            </a:r>
            <a:r>
              <a:rPr lang="en-US" sz="3200" dirty="0">
                <a:solidFill>
                  <a:srgbClr val="FFFF00"/>
                </a:solidFill>
              </a:rPr>
              <a:t>is to restore, not to punish. Paul’s desire was not to get rid of these men, but </a:t>
            </a:r>
            <a:r>
              <a:rPr lang="en-US" sz="3200" dirty="0">
                <a:solidFill>
                  <a:srgbClr val="FFFF00"/>
                </a:solidFill>
              </a:rPr>
              <a:t>“that they may </a:t>
            </a:r>
            <a:r>
              <a:rPr lang="en-US" sz="3200" dirty="0">
                <a:solidFill>
                  <a:srgbClr val="FFFF00"/>
                </a:solidFill>
              </a:rPr>
              <a:t>learn not to blaspheme.”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799" y="3923783"/>
            <a:ext cx="5702441" cy="2751654"/>
          </a:xfrm>
          <a:prstGeom prst="rect">
            <a:avLst/>
          </a:prstGeom>
        </p:spPr>
      </p:pic>
    </p:spTree>
    <p:extLst>
      <p:ext uri="{BB962C8B-B14F-4D97-AF65-F5344CB8AC3E}">
        <p14:creationId xmlns:p14="http://schemas.microsoft.com/office/powerpoint/2010/main" val="49857751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6" name="TextBox 5"/>
          <p:cNvSpPr txBox="1">
            <a:spLocks noChangeArrowheads="1"/>
          </p:cNvSpPr>
          <p:nvPr/>
        </p:nvSpPr>
        <p:spPr bwMode="auto">
          <a:xfrm>
            <a:off x="457200" y="334395"/>
            <a:ext cx="7848600" cy="706438"/>
          </a:xfrm>
          <a:prstGeom prst="rect">
            <a:avLst/>
          </a:prstGeom>
          <a:noFill/>
          <a:ln>
            <a:noFill/>
          </a:ln>
          <a:effectLst>
            <a:outerShdw dist="38100" dir="2700000" rotWithShape="0">
              <a:srgbClr val="FF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4000" b="1" dirty="0" smtClean="0">
                <a:solidFill>
                  <a:srgbClr val="FFFF00"/>
                </a:solidFill>
                <a:latin typeface="Verdana" pitchFamily="34" charset="0"/>
              </a:rPr>
              <a:t>1 TIMOTHY</a:t>
            </a:r>
            <a:endParaRPr lang="en-US" altLang="en-US" sz="4000" b="1" dirty="0">
              <a:solidFill>
                <a:srgbClr val="FFFF00"/>
              </a:solidFill>
              <a:latin typeface="Verdana" pitchFamily="34" charset="0"/>
            </a:endParaRPr>
          </a:p>
        </p:txBody>
      </p:sp>
      <p:sp>
        <p:nvSpPr>
          <p:cNvPr id="438280" name="Date Placeholder 1"/>
          <p:cNvSpPr>
            <a:spLocks noGrp="1"/>
          </p:cNvSpPr>
          <p:nvPr>
            <p:ph type="dt" sz="half" idx="10"/>
          </p:nvPr>
        </p:nvSpPr>
        <p:spPr bwMode="auto">
          <a:xfrm>
            <a:off x="457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FAA38D8B-743E-4CB4-99F6-09952549504B}" type="datetime1">
              <a:rPr lang="en-US" altLang="en-US" sz="1400" b="1" smtClean="0">
                <a:solidFill>
                  <a:srgbClr val="FFFFFF"/>
                </a:solidFill>
                <a:latin typeface="Verdana" pitchFamily="34" charset="0"/>
              </a:rPr>
              <a:pPr eaLnBrk="1" hangingPunct="1">
                <a:spcBef>
                  <a:spcPct val="0"/>
                </a:spcBef>
                <a:buFontTx/>
                <a:buNone/>
              </a:pPr>
              <a:t>7/4/2022</a:t>
            </a:fld>
            <a:endParaRPr lang="en-US" altLang="en-US" sz="1400" b="1" smtClean="0">
              <a:solidFill>
                <a:srgbClr val="FFFFFF"/>
              </a:solidFill>
              <a:latin typeface="Verdana" pitchFamily="34" charset="0"/>
            </a:endParaRPr>
          </a:p>
        </p:txBody>
      </p:sp>
      <p:sp>
        <p:nvSpPr>
          <p:cNvPr id="438279" name="Footer Placeholder 7"/>
          <p:cNvSpPr>
            <a:spLocks noGrp="1"/>
          </p:cNvSpPr>
          <p:nvPr>
            <p:ph type="ftr" sz="quarter" idx="11"/>
          </p:nvPr>
        </p:nvSpPr>
        <p:spPr bwMode="auto">
          <a:xfrm>
            <a:off x="31242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400" b="1" smtClean="0">
                <a:solidFill>
                  <a:srgbClr val="FFFFFF"/>
                </a:solidFill>
                <a:latin typeface="Verdana" pitchFamily="34" charset="0"/>
              </a:rPr>
              <a:t>Revelation 20 Lesson</a:t>
            </a:r>
          </a:p>
        </p:txBody>
      </p:sp>
      <p:sp>
        <p:nvSpPr>
          <p:cNvPr id="438278" name="Slide Number Placeholder 3"/>
          <p:cNvSpPr>
            <a:spLocks noGrp="1"/>
          </p:cNvSpPr>
          <p:nvPr>
            <p:ph type="sldNum" sz="quarter" idx="12"/>
          </p:nvPr>
        </p:nvSpPr>
        <p:spPr bwMode="auto">
          <a:xfrm>
            <a:off x="6553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F3C054FA-EEBF-428E-A3C8-7A51D2C33EFB}" type="slidenum">
              <a:rPr lang="en-US" altLang="en-US" sz="1400" b="1" smtClean="0">
                <a:solidFill>
                  <a:srgbClr val="FFFFFF"/>
                </a:solidFill>
                <a:latin typeface="Verdana" pitchFamily="34" charset="0"/>
              </a:rPr>
              <a:pPr eaLnBrk="1" hangingPunct="1">
                <a:spcBef>
                  <a:spcPct val="0"/>
                </a:spcBef>
                <a:buFontTx/>
                <a:buNone/>
              </a:pPr>
              <a:t>4</a:t>
            </a:fld>
            <a:endParaRPr lang="en-US" altLang="en-US" sz="1400" b="1" smtClean="0">
              <a:solidFill>
                <a:srgbClr val="FFFFFF"/>
              </a:solidFill>
              <a:latin typeface="Verdana" pitchFamily="34" charset="0"/>
            </a:endParaRPr>
          </a:p>
        </p:txBody>
      </p:sp>
      <p:sp>
        <p:nvSpPr>
          <p:cNvPr id="11" name="TextBox 10"/>
          <p:cNvSpPr txBox="1">
            <a:spLocks noChangeArrowheads="1"/>
          </p:cNvSpPr>
          <p:nvPr/>
        </p:nvSpPr>
        <p:spPr bwMode="auto">
          <a:xfrm>
            <a:off x="636814" y="2438400"/>
            <a:ext cx="812006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514350" indent="-514350" defTabSz="457200" eaLnBrk="1" fontAlgn="base" hangingPunct="1">
              <a:spcBef>
                <a:spcPct val="0"/>
              </a:spcBef>
              <a:spcAft>
                <a:spcPct val="0"/>
              </a:spcAft>
              <a:buClr>
                <a:srgbClr val="FFFF00"/>
              </a:buClr>
              <a:buFont typeface="Arial" pitchFamily="34" charset="0"/>
              <a:buAutoNum type="romanUcPeriod"/>
            </a:pPr>
            <a:r>
              <a:rPr lang="en-US" altLang="en-US" sz="2400" b="1" i="1" dirty="0" smtClean="0">
                <a:solidFill>
                  <a:srgbClr val="FFFFFF"/>
                </a:solidFill>
                <a:latin typeface="Verdana" pitchFamily="34" charset="0"/>
              </a:rPr>
              <a:t>CHARGE </a:t>
            </a:r>
            <a:r>
              <a:rPr lang="en-US" altLang="en-US" sz="2400" b="1" i="1" dirty="0">
                <a:solidFill>
                  <a:srgbClr val="FFFFFF"/>
                </a:solidFill>
                <a:latin typeface="Verdana" pitchFamily="34" charset="0"/>
              </a:rPr>
              <a:t>CONCERNING SOUND DOCTRINE</a:t>
            </a:r>
          </a:p>
          <a:p>
            <a:pPr marL="514350" indent="-514350" defTabSz="457200" eaLnBrk="1" fontAlgn="base" hangingPunct="1">
              <a:spcBef>
                <a:spcPct val="0"/>
              </a:spcBef>
              <a:spcAft>
                <a:spcPct val="0"/>
              </a:spcAft>
              <a:buClr>
                <a:srgbClr val="FFFF00"/>
              </a:buClr>
              <a:buFont typeface="Arial" pitchFamily="34" charset="0"/>
              <a:buAutoNum type="romanUcPeriod"/>
            </a:pPr>
            <a:endParaRPr lang="en-US" altLang="en-US" sz="2400" b="1" i="1" dirty="0" smtClean="0">
              <a:solidFill>
                <a:srgbClr val="FFFFFF"/>
              </a:solidFill>
              <a:latin typeface="Verdana" pitchFamily="34" charset="0"/>
            </a:endParaRPr>
          </a:p>
          <a:p>
            <a:pPr marL="514350" indent="-514350" defTabSz="457200" eaLnBrk="1" fontAlgn="base" hangingPunct="1">
              <a:spcBef>
                <a:spcPct val="0"/>
              </a:spcBef>
              <a:spcAft>
                <a:spcPct val="0"/>
              </a:spcAft>
              <a:buClr>
                <a:srgbClr val="FFFF00"/>
              </a:buClr>
              <a:buFont typeface="Arial" pitchFamily="34" charset="0"/>
              <a:buAutoNum type="romanUcPeriod"/>
            </a:pPr>
            <a:r>
              <a:rPr lang="en-US" altLang="en-US" sz="2400" b="1" i="1" dirty="0">
                <a:solidFill>
                  <a:srgbClr val="FFFFFF"/>
                </a:solidFill>
                <a:latin typeface="Verdana" pitchFamily="34" charset="0"/>
              </a:rPr>
              <a:t>GENERAL INSTRUCTIONS CONCERNING THE </a:t>
            </a:r>
            <a:r>
              <a:rPr lang="en-US" altLang="en-US" sz="2400" b="1" i="1" dirty="0" smtClean="0">
                <a:solidFill>
                  <a:srgbClr val="FFFFFF"/>
                </a:solidFill>
                <a:latin typeface="Verdana" pitchFamily="34" charset="0"/>
              </a:rPr>
              <a:t>CHURCH</a:t>
            </a:r>
          </a:p>
          <a:p>
            <a:pPr marL="514350" indent="-514350" defTabSz="457200" eaLnBrk="1" fontAlgn="base" hangingPunct="1">
              <a:spcBef>
                <a:spcPct val="0"/>
              </a:spcBef>
              <a:spcAft>
                <a:spcPct val="0"/>
              </a:spcAft>
              <a:buClr>
                <a:srgbClr val="FFFF00"/>
              </a:buClr>
              <a:buFont typeface="Arial" pitchFamily="34" charset="0"/>
              <a:buAutoNum type="romanUcPeriod"/>
            </a:pPr>
            <a:endParaRPr lang="en-US" altLang="en-US" sz="2400" b="1" i="1" dirty="0">
              <a:solidFill>
                <a:srgbClr val="FFFFFF"/>
              </a:solidFill>
              <a:latin typeface="Verdana" pitchFamily="34" charset="0"/>
            </a:endParaRPr>
          </a:p>
          <a:p>
            <a:pPr marL="514350" indent="-514350" defTabSz="457200" eaLnBrk="1" fontAlgn="base" hangingPunct="1">
              <a:spcBef>
                <a:spcPct val="0"/>
              </a:spcBef>
              <a:spcAft>
                <a:spcPct val="0"/>
              </a:spcAft>
              <a:buClr>
                <a:srgbClr val="FFFF00"/>
              </a:buClr>
              <a:buFont typeface="Arial" pitchFamily="34" charset="0"/>
              <a:buAutoNum type="romanUcPeriod"/>
            </a:pPr>
            <a:r>
              <a:rPr lang="en-US" altLang="en-US" sz="2400" b="1" i="1" dirty="0" smtClean="0">
                <a:solidFill>
                  <a:srgbClr val="FFFFFF"/>
                </a:solidFill>
                <a:latin typeface="Verdana" pitchFamily="34" charset="0"/>
              </a:rPr>
              <a:t> ADVICE </a:t>
            </a:r>
            <a:r>
              <a:rPr lang="en-US" altLang="en-US" sz="2400" b="1" i="1" dirty="0">
                <a:solidFill>
                  <a:srgbClr val="FFFFFF"/>
                </a:solidFill>
                <a:latin typeface="Verdana" pitchFamily="34" charset="0"/>
              </a:rPr>
              <a:t>TO </a:t>
            </a:r>
            <a:r>
              <a:rPr lang="en-US" altLang="en-US" sz="2400" b="1" i="1" dirty="0" smtClean="0">
                <a:solidFill>
                  <a:srgbClr val="FFFFFF"/>
                </a:solidFill>
                <a:latin typeface="Verdana" pitchFamily="34" charset="0"/>
              </a:rPr>
              <a:t>TIMOTHY</a:t>
            </a:r>
          </a:p>
          <a:p>
            <a:pPr marL="514350" indent="-514350" defTabSz="457200" eaLnBrk="1" fontAlgn="base" hangingPunct="1">
              <a:spcBef>
                <a:spcPct val="0"/>
              </a:spcBef>
              <a:spcAft>
                <a:spcPct val="0"/>
              </a:spcAft>
              <a:buClr>
                <a:srgbClr val="FFFF00"/>
              </a:buClr>
              <a:buFont typeface="Arial" pitchFamily="34" charset="0"/>
              <a:buAutoNum type="romanUcPeriod"/>
            </a:pPr>
            <a:endParaRPr lang="en-US" altLang="en-US" sz="2400" b="1" i="1" dirty="0" smtClean="0">
              <a:solidFill>
                <a:srgbClr val="FFFFFF"/>
              </a:solidFill>
              <a:latin typeface="Verdana" pitchFamily="34" charset="0"/>
            </a:endParaRPr>
          </a:p>
          <a:p>
            <a:pPr marL="514350" indent="-514350" defTabSz="457200" eaLnBrk="1" fontAlgn="base" hangingPunct="1">
              <a:spcBef>
                <a:spcPct val="0"/>
              </a:spcBef>
              <a:spcAft>
                <a:spcPct val="0"/>
              </a:spcAft>
              <a:buClr>
                <a:srgbClr val="FFFF00"/>
              </a:buClr>
              <a:buFont typeface="Arial" pitchFamily="34" charset="0"/>
              <a:buAutoNum type="romanUcPeriod"/>
            </a:pPr>
            <a:r>
              <a:rPr lang="en-US" altLang="en-US" sz="2400" b="1" i="1" dirty="0">
                <a:solidFill>
                  <a:srgbClr val="FFFFFF"/>
                </a:solidFill>
                <a:latin typeface="Verdana" pitchFamily="34" charset="0"/>
              </a:rPr>
              <a:t> INSTRUCTIONS CONCERNING MEMBERS OF THE </a:t>
            </a:r>
            <a:r>
              <a:rPr lang="en-US" altLang="en-US" sz="2400" b="1" i="1" dirty="0" smtClean="0">
                <a:solidFill>
                  <a:srgbClr val="FFFFFF"/>
                </a:solidFill>
                <a:latin typeface="Verdana" pitchFamily="34" charset="0"/>
              </a:rPr>
              <a:t>CHURCH</a:t>
            </a:r>
            <a:endParaRPr lang="en-US" altLang="en-US" sz="2400" b="1" i="1" dirty="0">
              <a:solidFill>
                <a:srgbClr val="FFFFFF"/>
              </a:solidFill>
              <a:latin typeface="Verdana" pitchFamily="34" charset="0"/>
            </a:endParaRPr>
          </a:p>
        </p:txBody>
      </p:sp>
      <p:sp>
        <p:nvSpPr>
          <p:cNvPr id="438282" name="TextBox 12"/>
          <p:cNvSpPr txBox="1">
            <a:spLocks noChangeArrowheads="1"/>
          </p:cNvSpPr>
          <p:nvPr/>
        </p:nvSpPr>
        <p:spPr bwMode="auto">
          <a:xfrm>
            <a:off x="647700" y="1289050"/>
            <a:ext cx="7429500" cy="646331"/>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3600" b="1" i="1" dirty="0">
                <a:solidFill>
                  <a:srgbClr val="FFFF00"/>
                </a:solidFill>
                <a:latin typeface="Verdana" pitchFamily="34" charset="0"/>
              </a:rPr>
              <a:t>Outline</a:t>
            </a:r>
            <a:endParaRPr lang="en-US" altLang="en-US" sz="3600" i="1" dirty="0">
              <a:solidFill>
                <a:srgbClr val="FFFF00"/>
              </a:solidFill>
              <a:latin typeface="Verdana" pitchFamily="34" charset="0"/>
            </a:endParaRPr>
          </a:p>
        </p:txBody>
      </p:sp>
      <p:cxnSp>
        <p:nvCxnSpPr>
          <p:cNvPr id="438283" name="Straight Connector 12"/>
          <p:cNvCxnSpPr>
            <a:cxnSpLocks noChangeShapeType="1"/>
          </p:cNvCxnSpPr>
          <p:nvPr/>
        </p:nvCxnSpPr>
        <p:spPr bwMode="auto">
          <a:xfrm>
            <a:off x="652463" y="2033516"/>
            <a:ext cx="81153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cxnSp>
      <p:cxnSp>
        <p:nvCxnSpPr>
          <p:cNvPr id="438284" name="Straight Connector 12"/>
          <p:cNvCxnSpPr>
            <a:cxnSpLocks noChangeShapeType="1"/>
          </p:cNvCxnSpPr>
          <p:nvPr/>
        </p:nvCxnSpPr>
        <p:spPr bwMode="auto">
          <a:xfrm flipV="1">
            <a:off x="652463" y="1271814"/>
            <a:ext cx="8034337" cy="172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8940150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p:cTn id="15"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11">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1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 calcmode="lin" valueType="num">
                                      <p:cBhvr>
                                        <p:cTn id="23"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11">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11">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 calcmode="lin" valueType="num">
                                      <p:cBhvr>
                                        <p:cTn id="31"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11">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11">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295400"/>
            <a:ext cx="6858000" cy="4038600"/>
          </a:xfrm>
        </p:spPr>
        <p:txBody>
          <a:bodyPr>
            <a:noAutofit/>
          </a:bodyPr>
          <a:lstStyle/>
          <a:p>
            <a: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THIS CONCLUDES</a:t>
            </a:r>
            <a:b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7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 TIMOTHY  </a:t>
            </a:r>
            <a: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CHAPTER 1</a:t>
            </a:r>
            <a:endParaRPr lang="en-US" sz="7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Slide Number Placeholder 5"/>
          <p:cNvSpPr txBox="1">
            <a:spLocks/>
          </p:cNvSpPr>
          <p:nvPr/>
        </p:nvSpPr>
        <p:spPr>
          <a:xfrm>
            <a:off x="8305800" y="6492875"/>
            <a:ext cx="609600" cy="365125"/>
          </a:xfrm>
          <a:prstGeom prst="rect">
            <a:avLst/>
          </a:prstGeom>
        </p:spPr>
        <p:txBody>
          <a:bodyPr/>
          <a:lstStyle/>
          <a:p>
            <a:pPr>
              <a:defRPr/>
            </a:pPr>
            <a:fld id="{69E29E33-B620-47F9-BB04-8846C2A5AFCC}" type="slidenum">
              <a:rPr lang="en-US" sz="1200">
                <a:solidFill>
                  <a:prstClr val="white"/>
                </a:solidFill>
              </a:rPr>
              <a:pPr>
                <a:defRPr/>
              </a:pPr>
              <a:t>40</a:t>
            </a:fld>
            <a:endParaRPr lang="en-US" sz="1200" dirty="0">
              <a:solidFill>
                <a:prstClr val="white"/>
              </a:solidFill>
            </a:endParaRPr>
          </a:p>
        </p:txBody>
      </p:sp>
      <p:sp>
        <p:nvSpPr>
          <p:cNvPr id="9" name="Rectangle 8"/>
          <p:cNvSpPr/>
          <p:nvPr/>
        </p:nvSpPr>
        <p:spPr>
          <a:xfrm>
            <a:off x="381000" y="6248400"/>
            <a:ext cx="832279" cy="276999"/>
          </a:xfrm>
          <a:prstGeom prst="rect">
            <a:avLst/>
          </a:prstGeom>
        </p:spPr>
        <p:txBody>
          <a:bodyPr wrap="none">
            <a:spAutoFit/>
          </a:bodyPr>
          <a:lstStyle/>
          <a:p>
            <a:fld id="{F5EC172C-292C-4FBE-A4A5-AEF0CAD27CCF}" type="datetime1">
              <a:rPr lang="en-US" sz="1200">
                <a:solidFill>
                  <a:prstClr val="white"/>
                </a:solidFill>
              </a:rPr>
              <a:pPr/>
              <a:t>7/4/2022</a:t>
            </a:fld>
            <a:endParaRPr lang="en-US" sz="1200" dirty="0">
              <a:solidFill>
                <a:prstClr val="white"/>
              </a:solidFill>
            </a:endParaRPr>
          </a:p>
        </p:txBody>
      </p:sp>
    </p:spTree>
    <p:extLst>
      <p:ext uri="{BB962C8B-B14F-4D97-AF65-F5344CB8AC3E}">
        <p14:creationId xmlns:p14="http://schemas.microsoft.com/office/powerpoint/2010/main" val="68991291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838200"/>
          </a:xfrm>
        </p:spPr>
        <p:txBody>
          <a:bodyPr>
            <a:noAutofit/>
          </a:bodyPr>
          <a:lstStyle/>
          <a:p>
            <a:r>
              <a:rPr lang="en-US" sz="3600" dirty="0" smtClean="0"/>
              <a:t>1 TIMOTHY 1:1-2 </a:t>
            </a:r>
            <a:r>
              <a:rPr lang="en-US" sz="3600" dirty="0"/>
              <a:t>INTRODUCTION</a:t>
            </a:r>
            <a:endParaRPr lang="en-US" sz="3600" dirty="0">
              <a:ln w="6350">
                <a:solidFill>
                  <a:srgbClr val="FF0000"/>
                </a:solidFill>
              </a:ln>
              <a:effectLst/>
              <a:latin typeface="+mn-lt"/>
            </a:endParaRPr>
          </a:p>
        </p:txBody>
      </p:sp>
      <p:sp>
        <p:nvSpPr>
          <p:cNvPr id="4" name="TextBox 3"/>
          <p:cNvSpPr txBox="1"/>
          <p:nvPr/>
        </p:nvSpPr>
        <p:spPr>
          <a:xfrm>
            <a:off x="381000" y="1066800"/>
            <a:ext cx="8534400" cy="1569660"/>
          </a:xfrm>
          <a:prstGeom prst="rect">
            <a:avLst/>
          </a:prstGeom>
          <a:noFill/>
        </p:spPr>
        <p:txBody>
          <a:bodyPr wrap="square" rtlCol="0">
            <a:spAutoFit/>
          </a:bodyPr>
          <a:lstStyle/>
          <a:p>
            <a:r>
              <a:rPr lang="en-US" sz="3200" b="1" dirty="0">
                <a:solidFill>
                  <a:srgbClr val="0070C0"/>
                </a:solidFill>
              </a:rPr>
              <a:t>1</a:t>
            </a:r>
            <a:r>
              <a:rPr lang="en-US" sz="3200" b="1" dirty="0">
                <a:solidFill>
                  <a:srgbClr val="0070C0"/>
                </a:solidFill>
              </a:rPr>
              <a:t>.1 </a:t>
            </a:r>
            <a:r>
              <a:rPr lang="en-US" sz="3200" b="1" dirty="0">
                <a:solidFill>
                  <a:prstClr val="white"/>
                </a:solidFill>
              </a:rPr>
              <a:t>Paul, an apostle of Jesus Christ by the commandment of God our </a:t>
            </a:r>
            <a:r>
              <a:rPr lang="en-US" sz="3200" b="1" dirty="0" err="1">
                <a:solidFill>
                  <a:prstClr val="white"/>
                </a:solidFill>
              </a:rPr>
              <a:t>Saviour</a:t>
            </a:r>
            <a:r>
              <a:rPr lang="en-US" sz="3200" b="1" dirty="0">
                <a:solidFill>
                  <a:prstClr val="white"/>
                </a:solidFill>
              </a:rPr>
              <a:t>, and Lord Jesus Christ, which is our hope;</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5</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7/4/2022</a:t>
            </a:fld>
            <a:endParaRPr lang="en-US" sz="1200" dirty="0">
              <a:solidFill>
                <a:prstClr val="white"/>
              </a:solidFill>
            </a:endParaRPr>
          </a:p>
        </p:txBody>
      </p:sp>
      <p:sp>
        <p:nvSpPr>
          <p:cNvPr id="8" name="TextBox 7"/>
          <p:cNvSpPr txBox="1"/>
          <p:nvPr/>
        </p:nvSpPr>
        <p:spPr>
          <a:xfrm>
            <a:off x="381000" y="2514600"/>
            <a:ext cx="4626429" cy="4031873"/>
          </a:xfrm>
          <a:prstGeom prst="rect">
            <a:avLst/>
          </a:prstGeom>
          <a:noFill/>
        </p:spPr>
        <p:txBody>
          <a:bodyPr wrap="square" rtlCol="0">
            <a:spAutoFit/>
          </a:bodyPr>
          <a:lstStyle/>
          <a:p>
            <a:r>
              <a:rPr lang="en-US" sz="3200" dirty="0">
                <a:solidFill>
                  <a:srgbClr val="FFFF00"/>
                </a:solidFill>
              </a:rPr>
              <a:t>Apostle </a:t>
            </a:r>
            <a:r>
              <a:rPr lang="en-US" sz="3200" dirty="0">
                <a:solidFill>
                  <a:srgbClr val="FFFF00"/>
                </a:solidFill>
              </a:rPr>
              <a:t>means </a:t>
            </a:r>
            <a:r>
              <a:rPr lang="en-US" sz="3200" dirty="0">
                <a:solidFill>
                  <a:srgbClr val="FFFF00"/>
                </a:solidFill>
              </a:rPr>
              <a:t>one sent forth </a:t>
            </a:r>
            <a:r>
              <a:rPr lang="en-US" sz="3200" dirty="0">
                <a:solidFill>
                  <a:srgbClr val="FFFF00"/>
                </a:solidFill>
              </a:rPr>
              <a:t>by </a:t>
            </a:r>
            <a:r>
              <a:rPr lang="en-US" sz="3200" dirty="0">
                <a:solidFill>
                  <a:srgbClr val="FFFF00"/>
                </a:solidFill>
              </a:rPr>
              <a:t>another, often with a special commission to represent another and to </a:t>
            </a:r>
            <a:r>
              <a:rPr lang="en-US" sz="3200" dirty="0">
                <a:solidFill>
                  <a:srgbClr val="FFFF00"/>
                </a:solidFill>
              </a:rPr>
              <a:t>accomplish </a:t>
            </a:r>
            <a:r>
              <a:rPr lang="en-US" sz="3200" dirty="0">
                <a:solidFill>
                  <a:srgbClr val="FFFF00"/>
                </a:solidFill>
              </a:rPr>
              <a:t>his work. Paul saw himself as a man with a mission, a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6897" y="2639199"/>
            <a:ext cx="3057525" cy="4038600"/>
          </a:xfrm>
          <a:prstGeom prst="rect">
            <a:avLst/>
          </a:prstGeom>
        </p:spPr>
      </p:pic>
    </p:spTree>
    <p:extLst>
      <p:ext uri="{BB962C8B-B14F-4D97-AF65-F5344CB8AC3E}">
        <p14:creationId xmlns:p14="http://schemas.microsoft.com/office/powerpoint/2010/main" val="37164966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838200"/>
          </a:xfrm>
        </p:spPr>
        <p:txBody>
          <a:bodyPr>
            <a:noAutofit/>
          </a:bodyPr>
          <a:lstStyle/>
          <a:p>
            <a:r>
              <a:rPr lang="en-US" sz="3600" dirty="0" smtClean="0"/>
              <a:t>1 TIMOTHY 1:1-2 INTRODUCTION</a:t>
            </a:r>
            <a:br>
              <a:rPr lang="en-US" sz="3600" dirty="0" smtClean="0"/>
            </a:br>
            <a:r>
              <a:rPr lang="en-US" sz="3600" dirty="0" smtClean="0"/>
              <a:t>(</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6</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7/4/2022</a:t>
            </a:fld>
            <a:endParaRPr lang="en-US" sz="1200" dirty="0">
              <a:solidFill>
                <a:prstClr val="white"/>
              </a:solidFill>
            </a:endParaRPr>
          </a:p>
        </p:txBody>
      </p:sp>
      <p:sp>
        <p:nvSpPr>
          <p:cNvPr id="8" name="TextBox 7"/>
          <p:cNvSpPr txBox="1"/>
          <p:nvPr/>
        </p:nvSpPr>
        <p:spPr>
          <a:xfrm>
            <a:off x="228600" y="1219200"/>
            <a:ext cx="8915400" cy="2062103"/>
          </a:xfrm>
          <a:prstGeom prst="rect">
            <a:avLst/>
          </a:prstGeom>
          <a:noFill/>
        </p:spPr>
        <p:txBody>
          <a:bodyPr wrap="square" rtlCol="0">
            <a:spAutoFit/>
          </a:bodyPr>
          <a:lstStyle/>
          <a:p>
            <a:r>
              <a:rPr lang="en-US" sz="3200" dirty="0">
                <a:solidFill>
                  <a:srgbClr val="FFFF00"/>
                </a:solidFill>
              </a:rPr>
              <a:t>"</a:t>
            </a:r>
            <a:r>
              <a:rPr lang="en-US" sz="3200" dirty="0">
                <a:solidFill>
                  <a:srgbClr val="FFFF00"/>
                </a:solidFill>
              </a:rPr>
              <a:t>sent one," who was not his own but belonged to His Sender, Christ Jesus. Paul was commissioned as Christ's chosen instrument </a:t>
            </a:r>
            <a:r>
              <a:rPr lang="en-US" sz="3200" dirty="0">
                <a:solidFill>
                  <a:srgbClr val="FFFF00"/>
                </a:solidFill>
              </a:rPr>
              <a:t>and </a:t>
            </a:r>
            <a:r>
              <a:rPr lang="en-US" sz="3200" dirty="0">
                <a:solidFill>
                  <a:srgbClr val="FFFF00"/>
                </a:solidFill>
              </a:rPr>
              <a:t>ambassador to the </a:t>
            </a:r>
            <a:r>
              <a:rPr lang="en-US" sz="3200" dirty="0">
                <a:solidFill>
                  <a:srgbClr val="FFFF00"/>
                </a:solidFill>
              </a:rPr>
              <a:t>Gentiles.</a:t>
            </a:r>
            <a:endParaRPr lang="en-US" sz="3200" dirty="0">
              <a:solidFill>
                <a:srgbClr val="FFFF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1859" y="3281303"/>
            <a:ext cx="4448175" cy="3339412"/>
          </a:xfrm>
          <a:prstGeom prst="rect">
            <a:avLst/>
          </a:prstGeom>
        </p:spPr>
      </p:pic>
    </p:spTree>
    <p:extLst>
      <p:ext uri="{BB962C8B-B14F-4D97-AF65-F5344CB8AC3E}">
        <p14:creationId xmlns:p14="http://schemas.microsoft.com/office/powerpoint/2010/main" val="62822742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838200"/>
          </a:xfrm>
        </p:spPr>
        <p:txBody>
          <a:bodyPr>
            <a:noAutofit/>
          </a:bodyPr>
          <a:lstStyle/>
          <a:p>
            <a:r>
              <a:rPr lang="en-US" sz="3600" dirty="0" smtClean="0"/>
              <a:t>1 TIMOTHY 1:1-2 INTRODUCTION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4" name="TextBox 3"/>
          <p:cNvSpPr txBox="1"/>
          <p:nvPr/>
        </p:nvSpPr>
        <p:spPr>
          <a:xfrm>
            <a:off x="228600" y="1066800"/>
            <a:ext cx="8686800" cy="1569660"/>
          </a:xfrm>
          <a:prstGeom prst="rect">
            <a:avLst/>
          </a:prstGeom>
          <a:noFill/>
        </p:spPr>
        <p:txBody>
          <a:bodyPr wrap="square" rtlCol="0">
            <a:spAutoFit/>
          </a:bodyPr>
          <a:lstStyle/>
          <a:p>
            <a:r>
              <a:rPr lang="en-US" sz="3200" b="1" dirty="0">
                <a:solidFill>
                  <a:srgbClr val="0070C0"/>
                </a:solidFill>
              </a:rPr>
              <a:t>1.2 </a:t>
            </a:r>
            <a:r>
              <a:rPr lang="en-US" sz="3200" b="1" dirty="0">
                <a:solidFill>
                  <a:prstClr val="white"/>
                </a:solidFill>
              </a:rPr>
              <a:t>Unto Timothy, my own son in the faith: Grace, mercy, and peace, from God our Father and Jesus Christ our Lord.</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7</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7/4/2022</a:t>
            </a:fld>
            <a:endParaRPr lang="en-US" sz="1200" dirty="0">
              <a:solidFill>
                <a:prstClr val="white"/>
              </a:solidFill>
            </a:endParaRPr>
          </a:p>
        </p:txBody>
      </p:sp>
      <p:sp>
        <p:nvSpPr>
          <p:cNvPr id="8" name="TextBox 7"/>
          <p:cNvSpPr txBox="1"/>
          <p:nvPr/>
        </p:nvSpPr>
        <p:spPr>
          <a:xfrm>
            <a:off x="228600" y="2514600"/>
            <a:ext cx="8839200" cy="4031873"/>
          </a:xfrm>
          <a:prstGeom prst="rect">
            <a:avLst/>
          </a:prstGeom>
          <a:noFill/>
        </p:spPr>
        <p:txBody>
          <a:bodyPr wrap="square" rtlCol="0">
            <a:spAutoFit/>
          </a:bodyPr>
          <a:lstStyle/>
          <a:p>
            <a:r>
              <a:rPr lang="en-US" sz="3200" dirty="0">
                <a:solidFill>
                  <a:srgbClr val="FFFF00"/>
                </a:solidFill>
              </a:rPr>
              <a:t>“Unto Timothy” clearly </a:t>
            </a:r>
            <a:r>
              <a:rPr lang="en-US" sz="3200" dirty="0">
                <a:solidFill>
                  <a:srgbClr val="FFFF00"/>
                </a:solidFill>
              </a:rPr>
              <a:t>marks Timothy as the recipient of this epistle, the same young man Paul refers to </a:t>
            </a:r>
            <a:r>
              <a:rPr lang="en-US" sz="3200" dirty="0">
                <a:solidFill>
                  <a:srgbClr val="FFFF00"/>
                </a:solidFill>
              </a:rPr>
              <a:t>as </a:t>
            </a:r>
            <a:r>
              <a:rPr lang="en-US" sz="3200" dirty="0">
                <a:solidFill>
                  <a:srgbClr val="FFFF00"/>
                </a:solidFill>
              </a:rPr>
              <a:t>"my son</a:t>
            </a:r>
            <a:r>
              <a:rPr lang="en-US" sz="3200" dirty="0">
                <a:solidFill>
                  <a:srgbClr val="FFFF00"/>
                </a:solidFill>
              </a:rPr>
              <a:t>", </a:t>
            </a:r>
            <a:r>
              <a:rPr lang="en-US" sz="3200" dirty="0">
                <a:solidFill>
                  <a:srgbClr val="FFFF00"/>
                </a:solidFill>
              </a:rPr>
              <a:t>his </a:t>
            </a:r>
            <a:r>
              <a:rPr lang="en-US" sz="3200" dirty="0">
                <a:solidFill>
                  <a:srgbClr val="FFFF00"/>
                </a:solidFill>
              </a:rPr>
              <a:t>son </a:t>
            </a:r>
            <a:r>
              <a:rPr lang="en-US" sz="3200" dirty="0">
                <a:solidFill>
                  <a:srgbClr val="FFFF00"/>
                </a:solidFill>
              </a:rPr>
              <a:t>in the </a:t>
            </a:r>
            <a:r>
              <a:rPr lang="en-US" sz="3200" dirty="0">
                <a:solidFill>
                  <a:srgbClr val="FFFF00"/>
                </a:solidFill>
              </a:rPr>
              <a:t>faith</a:t>
            </a:r>
            <a:r>
              <a:rPr lang="en-US" sz="3200" dirty="0">
                <a:solidFill>
                  <a:srgbClr val="FFFF00"/>
                </a:solidFill>
              </a:rPr>
              <a:t>. </a:t>
            </a:r>
            <a:r>
              <a:rPr lang="en-US" sz="3200" dirty="0">
                <a:solidFill>
                  <a:srgbClr val="FFFF00"/>
                </a:solidFill>
              </a:rPr>
              <a:t>Notice in this verse </a:t>
            </a:r>
            <a:r>
              <a:rPr lang="en-US" sz="3200" u="sng" dirty="0">
                <a:solidFill>
                  <a:srgbClr val="FFFF00"/>
                </a:solidFill>
              </a:rPr>
              <a:t>grace</a:t>
            </a:r>
            <a:r>
              <a:rPr lang="en-US" sz="3200" dirty="0">
                <a:solidFill>
                  <a:srgbClr val="FFFF00"/>
                </a:solidFill>
              </a:rPr>
              <a:t> </a:t>
            </a:r>
            <a:r>
              <a:rPr lang="en-US" sz="3200" dirty="0">
                <a:solidFill>
                  <a:srgbClr val="FFFF00"/>
                </a:solidFill>
              </a:rPr>
              <a:t>precedes </a:t>
            </a:r>
            <a:r>
              <a:rPr lang="en-US" sz="3200" dirty="0">
                <a:solidFill>
                  <a:srgbClr val="FFFF00"/>
                </a:solidFill>
              </a:rPr>
              <a:t>the word </a:t>
            </a:r>
            <a:r>
              <a:rPr lang="en-US" sz="3200" u="sng" dirty="0">
                <a:solidFill>
                  <a:srgbClr val="FFFF00"/>
                </a:solidFill>
              </a:rPr>
              <a:t>peace</a:t>
            </a:r>
            <a:r>
              <a:rPr lang="en-US" sz="3200" dirty="0">
                <a:solidFill>
                  <a:srgbClr val="FFFF00"/>
                </a:solidFill>
              </a:rPr>
              <a:t>, because it </a:t>
            </a:r>
            <a:r>
              <a:rPr lang="en-US" sz="3200" dirty="0">
                <a:solidFill>
                  <a:srgbClr val="FFFF00"/>
                </a:solidFill>
              </a:rPr>
              <a:t>is the </a:t>
            </a:r>
            <a:r>
              <a:rPr lang="en-US" sz="3200" dirty="0">
                <a:solidFill>
                  <a:srgbClr val="FFFF00"/>
                </a:solidFill>
              </a:rPr>
              <a:t>grace of God which makes it possible for us to experience peace with </a:t>
            </a:r>
            <a:r>
              <a:rPr lang="en-US" sz="3200" dirty="0">
                <a:solidFill>
                  <a:srgbClr val="FFFF00"/>
                </a:solidFill>
              </a:rPr>
              <a:t>God. </a:t>
            </a:r>
            <a:r>
              <a:rPr lang="en-US" sz="3200" dirty="0">
                <a:solidFill>
                  <a:srgbClr val="FFFF00"/>
                </a:solidFill>
              </a:rPr>
              <a:t>T</a:t>
            </a:r>
            <a:r>
              <a:rPr lang="en-US" sz="3200" dirty="0">
                <a:solidFill>
                  <a:srgbClr val="FFFF00"/>
                </a:solidFill>
              </a:rPr>
              <a:t>he </a:t>
            </a:r>
            <a:r>
              <a:rPr lang="en-US" sz="3200" dirty="0">
                <a:solidFill>
                  <a:srgbClr val="FFFF00"/>
                </a:solidFill>
              </a:rPr>
              <a:t>source </a:t>
            </a:r>
            <a:r>
              <a:rPr lang="en-US" sz="3200" dirty="0">
                <a:solidFill>
                  <a:srgbClr val="FFFF00"/>
                </a:solidFill>
              </a:rPr>
              <a:t>of </a:t>
            </a:r>
            <a:r>
              <a:rPr lang="en-US" sz="3200" dirty="0">
                <a:solidFill>
                  <a:srgbClr val="FFFF00"/>
                </a:solidFill>
              </a:rPr>
              <a:t>grace, mercy and peace is God the Father and God the Son, a </a:t>
            </a:r>
            <a:r>
              <a:rPr lang="en-US" sz="3200" dirty="0">
                <a:solidFill>
                  <a:srgbClr val="FFFF00"/>
                </a:solidFill>
              </a:rPr>
              <a:t>clear</a:t>
            </a:r>
            <a:endParaRPr lang="en-US" sz="3200" dirty="0">
              <a:solidFill>
                <a:srgbClr val="FFFF00"/>
              </a:solidFill>
            </a:endParaRPr>
          </a:p>
        </p:txBody>
      </p:sp>
    </p:spTree>
    <p:extLst>
      <p:ext uri="{BB962C8B-B14F-4D97-AF65-F5344CB8AC3E}">
        <p14:creationId xmlns:p14="http://schemas.microsoft.com/office/powerpoint/2010/main" val="277400350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838200"/>
          </a:xfrm>
        </p:spPr>
        <p:txBody>
          <a:bodyPr>
            <a:noAutofit/>
          </a:bodyPr>
          <a:lstStyle/>
          <a:p>
            <a:r>
              <a:rPr lang="en-US" sz="3600" dirty="0" smtClean="0"/>
              <a:t>1 TIMOTHY 1:1-2 INTRODUCTION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8</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7/4/2022</a:t>
            </a:fld>
            <a:endParaRPr lang="en-US" sz="1200" dirty="0">
              <a:solidFill>
                <a:prstClr val="white"/>
              </a:solidFill>
            </a:endParaRPr>
          </a:p>
        </p:txBody>
      </p:sp>
      <p:sp>
        <p:nvSpPr>
          <p:cNvPr id="8" name="TextBox 7"/>
          <p:cNvSpPr txBox="1"/>
          <p:nvPr/>
        </p:nvSpPr>
        <p:spPr>
          <a:xfrm>
            <a:off x="304800" y="1219200"/>
            <a:ext cx="8839200" cy="1077218"/>
          </a:xfrm>
          <a:prstGeom prst="rect">
            <a:avLst/>
          </a:prstGeom>
          <a:noFill/>
        </p:spPr>
        <p:txBody>
          <a:bodyPr wrap="square" rtlCol="0">
            <a:spAutoFit/>
          </a:bodyPr>
          <a:lstStyle/>
          <a:p>
            <a:r>
              <a:rPr lang="en-US" sz="3200" dirty="0">
                <a:solidFill>
                  <a:srgbClr val="FFFF00"/>
                </a:solidFill>
              </a:rPr>
              <a:t>i</a:t>
            </a:r>
            <a:r>
              <a:rPr lang="en-US" sz="3200" dirty="0">
                <a:solidFill>
                  <a:srgbClr val="FFFF00"/>
                </a:solidFill>
              </a:rPr>
              <a:t>ndication that </a:t>
            </a:r>
            <a:r>
              <a:rPr lang="en-US" sz="3200" dirty="0">
                <a:solidFill>
                  <a:srgbClr val="FFFF00"/>
                </a:solidFill>
              </a:rPr>
              <a:t>Paul considered Jesus to be fully divine and co-equal with the Father.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236693"/>
            <a:ext cx="6038850" cy="4529138"/>
          </a:xfrm>
          <a:prstGeom prst="rect">
            <a:avLst/>
          </a:prstGeom>
        </p:spPr>
      </p:pic>
    </p:spTree>
    <p:extLst>
      <p:ext uri="{BB962C8B-B14F-4D97-AF65-F5344CB8AC3E}">
        <p14:creationId xmlns:p14="http://schemas.microsoft.com/office/powerpoint/2010/main" val="391113478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838200"/>
          </a:xfrm>
        </p:spPr>
        <p:txBody>
          <a:bodyPr>
            <a:noAutofit/>
          </a:bodyPr>
          <a:lstStyle/>
          <a:p>
            <a:r>
              <a:rPr lang="en-US" sz="3600" dirty="0" smtClean="0"/>
              <a:t>1 TIMOTHY 1:3-11 TEACHING </a:t>
            </a:r>
            <a:r>
              <a:rPr lang="en-US" sz="3600" dirty="0"/>
              <a:t>SOUND DOCTRINE </a:t>
            </a:r>
            <a:endParaRPr lang="en-US" sz="3600" dirty="0">
              <a:ln w="6350">
                <a:solidFill>
                  <a:srgbClr val="FF0000"/>
                </a:solidFill>
              </a:ln>
              <a:effectLst/>
              <a:latin typeface="+mn-lt"/>
            </a:endParaRPr>
          </a:p>
        </p:txBody>
      </p:sp>
      <p:sp>
        <p:nvSpPr>
          <p:cNvPr id="4" name="TextBox 3"/>
          <p:cNvSpPr txBox="1"/>
          <p:nvPr/>
        </p:nvSpPr>
        <p:spPr>
          <a:xfrm>
            <a:off x="228600" y="1066800"/>
            <a:ext cx="8686800" cy="2062103"/>
          </a:xfrm>
          <a:prstGeom prst="rect">
            <a:avLst/>
          </a:prstGeom>
          <a:noFill/>
        </p:spPr>
        <p:txBody>
          <a:bodyPr wrap="square" rtlCol="0">
            <a:spAutoFit/>
          </a:bodyPr>
          <a:lstStyle/>
          <a:p>
            <a:r>
              <a:rPr lang="en-US" sz="3200" b="1" dirty="0">
                <a:solidFill>
                  <a:srgbClr val="0070C0"/>
                </a:solidFill>
              </a:rPr>
              <a:t>1.3 </a:t>
            </a:r>
            <a:r>
              <a:rPr lang="en-US" sz="3200" b="1" dirty="0">
                <a:solidFill>
                  <a:prstClr val="white"/>
                </a:solidFill>
              </a:rPr>
              <a:t>As I besought thee to abide still at Ephesus, when I went into Macedonia, that thou </a:t>
            </a:r>
            <a:r>
              <a:rPr lang="en-US" sz="3200" b="1" dirty="0" err="1">
                <a:solidFill>
                  <a:prstClr val="white"/>
                </a:solidFill>
              </a:rPr>
              <a:t>mightest</a:t>
            </a:r>
            <a:r>
              <a:rPr lang="en-US" sz="3200" b="1" dirty="0">
                <a:solidFill>
                  <a:prstClr val="white"/>
                </a:solidFill>
              </a:rPr>
              <a:t> charge some that they teach no other doctrine,</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9</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7/4/2022</a:t>
            </a:fld>
            <a:endParaRPr lang="en-US" sz="1200" dirty="0">
              <a:solidFill>
                <a:prstClr val="white"/>
              </a:solidFill>
            </a:endParaRPr>
          </a:p>
        </p:txBody>
      </p:sp>
      <p:sp>
        <p:nvSpPr>
          <p:cNvPr id="8" name="TextBox 7"/>
          <p:cNvSpPr txBox="1"/>
          <p:nvPr/>
        </p:nvSpPr>
        <p:spPr>
          <a:xfrm>
            <a:off x="250371" y="3048000"/>
            <a:ext cx="8915400" cy="3539430"/>
          </a:xfrm>
          <a:prstGeom prst="rect">
            <a:avLst/>
          </a:prstGeom>
          <a:noFill/>
        </p:spPr>
        <p:txBody>
          <a:bodyPr wrap="square" rtlCol="0">
            <a:spAutoFit/>
          </a:bodyPr>
          <a:lstStyle/>
          <a:p>
            <a:r>
              <a:rPr lang="en-US" sz="3200" dirty="0">
                <a:solidFill>
                  <a:srgbClr val="FFFF00"/>
                </a:solidFill>
              </a:rPr>
              <a:t>“As </a:t>
            </a:r>
            <a:r>
              <a:rPr lang="en-US" sz="3200" dirty="0">
                <a:solidFill>
                  <a:srgbClr val="FFFF00"/>
                </a:solidFill>
              </a:rPr>
              <a:t>I </a:t>
            </a:r>
            <a:r>
              <a:rPr lang="en-US" sz="3200" dirty="0">
                <a:solidFill>
                  <a:srgbClr val="FFFF00"/>
                </a:solidFill>
              </a:rPr>
              <a:t>besought thee” refers </a:t>
            </a:r>
            <a:r>
              <a:rPr lang="en-US" sz="3200" dirty="0">
                <a:solidFill>
                  <a:srgbClr val="FFFF00"/>
                </a:solidFill>
              </a:rPr>
              <a:t>to some prior time when they had discussed the matter and the charge had been given orally. </a:t>
            </a:r>
            <a:r>
              <a:rPr lang="en-US" sz="3200" dirty="0">
                <a:solidFill>
                  <a:srgbClr val="FFFF00"/>
                </a:solidFill>
              </a:rPr>
              <a:t>Paul </a:t>
            </a:r>
            <a:r>
              <a:rPr lang="en-US" sz="3200" dirty="0">
                <a:solidFill>
                  <a:srgbClr val="FFFF00"/>
                </a:solidFill>
              </a:rPr>
              <a:t>repeats in writing what he had orally outlined for Timothy</a:t>
            </a:r>
            <a:r>
              <a:rPr lang="en-US" sz="3200" dirty="0">
                <a:solidFill>
                  <a:srgbClr val="FFFF00"/>
                </a:solidFill>
              </a:rPr>
              <a:t>, </a:t>
            </a:r>
            <a:r>
              <a:rPr lang="en-US" sz="3200" dirty="0">
                <a:solidFill>
                  <a:srgbClr val="FFFF00"/>
                </a:solidFill>
              </a:rPr>
              <a:t>in order that Timothy might have it </a:t>
            </a:r>
            <a:r>
              <a:rPr lang="en-US" sz="3200" dirty="0">
                <a:solidFill>
                  <a:srgbClr val="FFFF00"/>
                </a:solidFill>
              </a:rPr>
              <a:t>in black and </a:t>
            </a:r>
            <a:r>
              <a:rPr lang="en-US" sz="3200" dirty="0">
                <a:solidFill>
                  <a:srgbClr val="FFFF00"/>
                </a:solidFill>
              </a:rPr>
              <a:t>white, and that he might present it as written evidence to those who objected </a:t>
            </a:r>
            <a:r>
              <a:rPr lang="en-US" sz="3200" dirty="0">
                <a:solidFill>
                  <a:srgbClr val="FFFF00"/>
                </a:solidFill>
              </a:rPr>
              <a:t>to</a:t>
            </a:r>
            <a:endParaRPr lang="en-US" sz="3200" dirty="0">
              <a:solidFill>
                <a:srgbClr val="FFFF00"/>
              </a:solidFill>
            </a:endParaRPr>
          </a:p>
        </p:txBody>
      </p:sp>
    </p:spTree>
    <p:extLst>
      <p:ext uri="{BB962C8B-B14F-4D97-AF65-F5344CB8AC3E}">
        <p14:creationId xmlns:p14="http://schemas.microsoft.com/office/powerpoint/2010/main" val="163231443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1" Type="http://schemas.openxmlformats.org/officeDocument/2006/relationships/image" Target="../media/image1.jpeg"/></Relationships>
</file>

<file path=ppt/theme/_rels/theme27.xml.rels><?xml version="1.0" encoding="UTF-8" standalone="yes"?>
<Relationships xmlns="http://schemas.openxmlformats.org/package/2006/relationships"><Relationship Id="rId1" Type="http://schemas.openxmlformats.org/officeDocument/2006/relationships/image" Target="../media/image1.jpeg"/></Relationships>
</file>

<file path=ppt/theme/_rels/theme28.xml.rels><?xml version="1.0" encoding="UTF-8" standalone="yes"?>
<Relationships xmlns="http://schemas.openxmlformats.org/package/2006/relationships"><Relationship Id="rId1" Type="http://schemas.openxmlformats.org/officeDocument/2006/relationships/image" Target="../media/image1.jpeg"/></Relationships>
</file>

<file path=ppt/theme/_rels/theme29.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30.xml.rels><?xml version="1.0" encoding="UTF-8" standalone="yes"?>
<Relationships xmlns="http://schemas.openxmlformats.org/package/2006/relationships"><Relationship Id="rId1" Type="http://schemas.openxmlformats.org/officeDocument/2006/relationships/image" Target="../media/image1.jpeg"/></Relationships>
</file>

<file path=ppt/theme/_rels/theme31.xml.rels><?xml version="1.0" encoding="UTF-8" standalone="yes"?>
<Relationships xmlns="http://schemas.openxmlformats.org/package/2006/relationships"><Relationship Id="rId1" Type="http://schemas.openxmlformats.org/officeDocument/2006/relationships/image" Target="../media/image1.jpeg"/></Relationships>
</file>

<file path=ppt/theme/_rels/theme32.xml.rels><?xml version="1.0" encoding="UTF-8" standalone="yes"?>
<Relationships xmlns="http://schemas.openxmlformats.org/package/2006/relationships"><Relationship Id="rId1" Type="http://schemas.openxmlformats.org/officeDocument/2006/relationships/image" Target="../media/image1.jpeg"/></Relationships>
</file>

<file path=ppt/theme/_rels/theme33.xml.rels><?xml version="1.0" encoding="UTF-8" standalone="yes"?>
<Relationships xmlns="http://schemas.openxmlformats.org/package/2006/relationships"><Relationship Id="rId1" Type="http://schemas.openxmlformats.org/officeDocument/2006/relationships/image" Target="../media/image1.jpeg"/></Relationships>
</file>

<file path=ppt/theme/_rels/theme34.xml.rels><?xml version="1.0" encoding="UTF-8" standalone="yes"?>
<Relationships xmlns="http://schemas.openxmlformats.org/package/2006/relationships"><Relationship Id="rId1" Type="http://schemas.openxmlformats.org/officeDocument/2006/relationships/image" Target="../media/image1.jpeg"/></Relationships>
</file>

<file path=ppt/theme/_rels/theme35.xml.rels><?xml version="1.0" encoding="UTF-8" standalone="yes"?>
<Relationships xmlns="http://schemas.openxmlformats.org/package/2006/relationships"><Relationship Id="rId1" Type="http://schemas.openxmlformats.org/officeDocument/2006/relationships/image" Target="../media/image1.jpeg"/></Relationships>
</file>

<file path=ppt/theme/_rels/theme36.xml.rels><?xml version="1.0" encoding="UTF-8" standalone="yes"?>
<Relationships xmlns="http://schemas.openxmlformats.org/package/2006/relationships"><Relationship Id="rId1" Type="http://schemas.openxmlformats.org/officeDocument/2006/relationships/image" Target="../media/image1.jpeg"/></Relationships>
</file>

<file path=ppt/theme/_rels/theme37.xml.rels><?xml version="1.0" encoding="UTF-8" standalone="yes"?>
<Relationships xmlns="http://schemas.openxmlformats.org/package/2006/relationships"><Relationship Id="rId1" Type="http://schemas.openxmlformats.org/officeDocument/2006/relationships/image" Target="../media/image1.jpeg"/></Relationships>
</file>

<file path=ppt/theme/_rels/theme38.xml.rels><?xml version="1.0" encoding="UTF-8" standalone="yes"?>
<Relationships xmlns="http://schemas.openxmlformats.org/package/2006/relationships"><Relationship Id="rId1" Type="http://schemas.openxmlformats.org/officeDocument/2006/relationships/image" Target="../media/image1.jpeg"/></Relationships>
</file>

<file path=ppt/theme/_rels/theme39.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40.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0.xml><?xml version="1.0" encoding="utf-8"?>
<a:theme xmlns:a="http://schemas.openxmlformats.org/drawingml/2006/main" name="9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1.xml><?xml version="1.0" encoding="utf-8"?>
<a:theme xmlns:a="http://schemas.openxmlformats.org/drawingml/2006/main" name="10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2.xml><?xml version="1.0" encoding="utf-8"?>
<a:theme xmlns:a="http://schemas.openxmlformats.org/drawingml/2006/main" name="11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3.xml><?xml version="1.0" encoding="utf-8"?>
<a:theme xmlns:a="http://schemas.openxmlformats.org/drawingml/2006/main" name="12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4.xml><?xml version="1.0" encoding="utf-8"?>
<a:theme xmlns:a="http://schemas.openxmlformats.org/drawingml/2006/main" name="13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5.xml><?xml version="1.0" encoding="utf-8"?>
<a:theme xmlns:a="http://schemas.openxmlformats.org/drawingml/2006/main" name="14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6.xml><?xml version="1.0" encoding="utf-8"?>
<a:theme xmlns:a="http://schemas.openxmlformats.org/drawingml/2006/main" name="15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7.xml><?xml version="1.0" encoding="utf-8"?>
<a:theme xmlns:a="http://schemas.openxmlformats.org/drawingml/2006/main" name="16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8.xml><?xml version="1.0" encoding="utf-8"?>
<a:theme xmlns:a="http://schemas.openxmlformats.org/drawingml/2006/main" name="17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9.xml><?xml version="1.0" encoding="utf-8"?>
<a:theme xmlns:a="http://schemas.openxmlformats.org/drawingml/2006/main" name="18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1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0.xml><?xml version="1.0" encoding="utf-8"?>
<a:theme xmlns:a="http://schemas.openxmlformats.org/drawingml/2006/main" name="19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1.xml><?xml version="1.0" encoding="utf-8"?>
<a:theme xmlns:a="http://schemas.openxmlformats.org/drawingml/2006/main" name="20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2.xml><?xml version="1.0" encoding="utf-8"?>
<a:theme xmlns:a="http://schemas.openxmlformats.org/drawingml/2006/main" name="21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3.xml><?xml version="1.0" encoding="utf-8"?>
<a:theme xmlns:a="http://schemas.openxmlformats.org/drawingml/2006/main" name="22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4.xml><?xml version="1.0" encoding="utf-8"?>
<a:theme xmlns:a="http://schemas.openxmlformats.org/drawingml/2006/main" name="23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5.xml><?xml version="1.0" encoding="utf-8"?>
<a:theme xmlns:a="http://schemas.openxmlformats.org/drawingml/2006/main" name="24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6.xml><?xml version="1.0" encoding="utf-8"?>
<a:theme xmlns:a="http://schemas.openxmlformats.org/drawingml/2006/main" name="25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7.xml><?xml version="1.0" encoding="utf-8"?>
<a:theme xmlns:a="http://schemas.openxmlformats.org/drawingml/2006/main" name="26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8.xml><?xml version="1.0" encoding="utf-8"?>
<a:theme xmlns:a="http://schemas.openxmlformats.org/drawingml/2006/main" name="27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9.xml><?xml version="1.0" encoding="utf-8"?>
<a:theme xmlns:a="http://schemas.openxmlformats.org/drawingml/2006/main" name="28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2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0.xml><?xml version="1.0" encoding="utf-8"?>
<a:theme xmlns:a="http://schemas.openxmlformats.org/drawingml/2006/main" name="29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1.xml><?xml version="1.0" encoding="utf-8"?>
<a:theme xmlns:a="http://schemas.openxmlformats.org/drawingml/2006/main" name="30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2.xml><?xml version="1.0" encoding="utf-8"?>
<a:theme xmlns:a="http://schemas.openxmlformats.org/drawingml/2006/main" name="31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3.xml><?xml version="1.0" encoding="utf-8"?>
<a:theme xmlns:a="http://schemas.openxmlformats.org/drawingml/2006/main" name="32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4.xml><?xml version="1.0" encoding="utf-8"?>
<a:theme xmlns:a="http://schemas.openxmlformats.org/drawingml/2006/main" name="33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5.xml><?xml version="1.0" encoding="utf-8"?>
<a:theme xmlns:a="http://schemas.openxmlformats.org/drawingml/2006/main" name="34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6.xml><?xml version="1.0" encoding="utf-8"?>
<a:theme xmlns:a="http://schemas.openxmlformats.org/drawingml/2006/main" name="35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7.xml><?xml version="1.0" encoding="utf-8"?>
<a:theme xmlns:a="http://schemas.openxmlformats.org/drawingml/2006/main" name="36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8.xml><?xml version="1.0" encoding="utf-8"?>
<a:theme xmlns:a="http://schemas.openxmlformats.org/drawingml/2006/main" name="37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9.xml><?xml version="1.0" encoding="utf-8"?>
<a:theme xmlns:a="http://schemas.openxmlformats.org/drawingml/2006/main" name="38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3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0.xml><?xml version="1.0" encoding="utf-8"?>
<a:theme xmlns:a="http://schemas.openxmlformats.org/drawingml/2006/main" name="39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6.xml><?xml version="1.0" encoding="utf-8"?>
<a:theme xmlns:a="http://schemas.openxmlformats.org/drawingml/2006/main" name="5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7.xml><?xml version="1.0" encoding="utf-8"?>
<a:theme xmlns:a="http://schemas.openxmlformats.org/drawingml/2006/main" name="6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8.xml><?xml version="1.0" encoding="utf-8"?>
<a:theme xmlns:a="http://schemas.openxmlformats.org/drawingml/2006/main" name="7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9.xml><?xml version="1.0" encoding="utf-8"?>
<a:theme xmlns:a="http://schemas.openxmlformats.org/drawingml/2006/main" name="8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2772</Words>
  <Application>Microsoft Office PowerPoint</Application>
  <PresentationFormat>On-screen Show (4:3)</PresentationFormat>
  <Paragraphs>267</Paragraphs>
  <Slides>40</Slides>
  <Notes>40</Notes>
  <HiddenSlides>0</HiddenSlides>
  <MMClips>0</MMClips>
  <ScaleCrop>false</ScaleCrop>
  <HeadingPairs>
    <vt:vector size="4" baseType="variant">
      <vt:variant>
        <vt:lpstr>Theme</vt:lpstr>
      </vt:variant>
      <vt:variant>
        <vt:i4>40</vt:i4>
      </vt:variant>
      <vt:variant>
        <vt:lpstr>Slide Titles</vt:lpstr>
      </vt:variant>
      <vt:variant>
        <vt:i4>40</vt:i4>
      </vt:variant>
    </vt:vector>
  </HeadingPairs>
  <TitlesOfParts>
    <vt:vector size="80" baseType="lpstr">
      <vt:lpstr>Apex</vt:lpstr>
      <vt:lpstr>1_Apex</vt:lpstr>
      <vt:lpstr>2_Apex</vt:lpstr>
      <vt:lpstr>3_Apex</vt:lpstr>
      <vt:lpstr>4_Apex</vt:lpstr>
      <vt:lpstr>5_Apex</vt:lpstr>
      <vt:lpstr>6_Apex</vt:lpstr>
      <vt:lpstr>7_Apex</vt:lpstr>
      <vt:lpstr>8_Apex</vt:lpstr>
      <vt:lpstr>9_Apex</vt:lpstr>
      <vt:lpstr>10_Apex</vt:lpstr>
      <vt:lpstr>11_Apex</vt:lpstr>
      <vt:lpstr>12_Apex</vt:lpstr>
      <vt:lpstr>13_Apex</vt:lpstr>
      <vt:lpstr>14_Apex</vt:lpstr>
      <vt:lpstr>15_Apex</vt:lpstr>
      <vt:lpstr>16_Apex</vt:lpstr>
      <vt:lpstr>17_Apex</vt:lpstr>
      <vt:lpstr>18_Apex</vt:lpstr>
      <vt:lpstr>19_Apex</vt:lpstr>
      <vt:lpstr>20_Apex</vt:lpstr>
      <vt:lpstr>21_Apex</vt:lpstr>
      <vt:lpstr>22_Apex</vt:lpstr>
      <vt:lpstr>23_Apex</vt:lpstr>
      <vt:lpstr>24_Apex</vt:lpstr>
      <vt:lpstr>25_Apex</vt:lpstr>
      <vt:lpstr>26_Apex</vt:lpstr>
      <vt:lpstr>27_Apex</vt:lpstr>
      <vt:lpstr>28_Apex</vt:lpstr>
      <vt:lpstr>29_Apex</vt:lpstr>
      <vt:lpstr>30_Apex</vt:lpstr>
      <vt:lpstr>31_Apex</vt:lpstr>
      <vt:lpstr>32_Apex</vt:lpstr>
      <vt:lpstr>33_Apex</vt:lpstr>
      <vt:lpstr>34_Apex</vt:lpstr>
      <vt:lpstr>35_Apex</vt:lpstr>
      <vt:lpstr>36_Apex</vt:lpstr>
      <vt:lpstr>37_Apex</vt:lpstr>
      <vt:lpstr>38_Apex</vt:lpstr>
      <vt:lpstr>39_Apex</vt:lpstr>
      <vt:lpstr>1 TIMOTHY CHAPTER 1</vt:lpstr>
      <vt:lpstr>PURPOSE</vt:lpstr>
      <vt:lpstr>SUMMARY</vt:lpstr>
      <vt:lpstr>PowerPoint Presentation</vt:lpstr>
      <vt:lpstr>1 TIMOTHY 1:1-2 INTRODUCTION</vt:lpstr>
      <vt:lpstr>1 TIMOTHY 1:1-2 INTRODUCTION (Cond’t)</vt:lpstr>
      <vt:lpstr>1 TIMOTHY 1:1-2 INTRODUCTION (Cond’t)</vt:lpstr>
      <vt:lpstr>1 TIMOTHY 1:1-2 INTRODUCTION (Cond’t)</vt:lpstr>
      <vt:lpstr>1 TIMOTHY 1:3-11 TEACHING SOUND DOCTRINE </vt:lpstr>
      <vt:lpstr>1 TIMOTHY 1:3-11 TEACHING SOUND DOCTRINE (Cond’t) </vt:lpstr>
      <vt:lpstr>1 TIMOTHY 1:3-11 TEACHING SOUND DOCTRINE (Cond’t) </vt:lpstr>
      <vt:lpstr>1 TIMOTHY 1:3-11 TEACHING SOUND DOCTRINE (Cond’t) </vt:lpstr>
      <vt:lpstr>1 TIMOTHY 1:3-11 TEACHING SOUND DOCTRINE (Cond’t) </vt:lpstr>
      <vt:lpstr>1 TIMOTHY 1:3-11 TEACHING SOUND DOCTRINE (Cond’t) </vt:lpstr>
      <vt:lpstr>1 TIMOTHY 1:3-11 TEACHING SOUND DOCTRINE (Cond’t) </vt:lpstr>
      <vt:lpstr>1 TIMOTHY 1:3-11 TEACHING SOUND DOCTRINE (Cond’t) </vt:lpstr>
      <vt:lpstr>1 TIMOTHY 1:3-11 TEACHING SOUND DOCTRINE (Cond’t) </vt:lpstr>
      <vt:lpstr>1 TIMOTHY 1:3-11 TEACHING SOUND DOCTRINE (Cond’t) </vt:lpstr>
      <vt:lpstr>1 TIMOTHY 1:3-11 TEACHING SOUND DOCTRINE (Cond’t) </vt:lpstr>
      <vt:lpstr>1 TIMOTHY 1:3-11 TEACHING SOUND DOCTRINE (Cond’t) </vt:lpstr>
      <vt:lpstr>1 TIMOTHY 1:3-11 TEACHING SOUND DOCTRINE (Cond’t) </vt:lpstr>
      <vt:lpstr>1 TIMOTHY 1:3-11 TEACHING SOUND DOCTRINE (Cond’t) </vt:lpstr>
      <vt:lpstr>1 TIMOTHY 1:3-11 TEACHING SOUND DOCTRINE (Cond’t) </vt:lpstr>
      <vt:lpstr>1 TIMOTHY 1:12-17 THANKSGIVING FOR THE LORD'S GRACE AND MERCY </vt:lpstr>
      <vt:lpstr>1 TIMOTHY 1:12-17 THANKSGIVING FOR THE LORD'S GRACE AND MERCY (Cond’t)</vt:lpstr>
      <vt:lpstr>1 TIMOTHY 1:12-17 THANKSGIVING FOR THE LORD'S GRACE AND MERCY (Cond’t)</vt:lpstr>
      <vt:lpstr>1 TIMOTHY 1:12-17 THANKSGIVING FOR THE LORD'S GRACE AND MERCY (Cond’t)</vt:lpstr>
      <vt:lpstr>1 TIMOTHY 1:12-17 THANKSGIVING FOR THE LORD'S GRACE AND MERCY (Cond’t)</vt:lpstr>
      <vt:lpstr>1 TIMOTHY 1:12-17 THANKSGIVING FOR THE LORD'S GRACE AND MERCY (Cond’t)</vt:lpstr>
      <vt:lpstr>1 TIMOTHY 1:12-17 THANKSGIVING FOR THE LORD'S GRACE AND MERCY (Cond’t)</vt:lpstr>
      <vt:lpstr>1 TIMOTHY 1:12-17 THANKSGIVING FOR THE LORD'S GRACE AND MERCY (Cond’t)</vt:lpstr>
      <vt:lpstr>1 TIMOTHY 1:12-17 THANKSGIVING FOR THE LORD'S GRACE AND MERCY (Cond’t)</vt:lpstr>
      <vt:lpstr>1 TIMOTHY 1:12-17 THANKSGIVING FOR THE LORD'S GRACE AND MERCY (Cond’t)</vt:lpstr>
      <vt:lpstr>1 TIMOTHY 1:18-20 TIMOTHY'S RESPONSIBILITY</vt:lpstr>
      <vt:lpstr>1 TIMOTHY 1:18-20 TIMOTHY'S RESPONSIBILITY</vt:lpstr>
      <vt:lpstr>1 TIMOTHY 1:18-20 TIMOTHY'S RESPONSIBILITY (Cond’t)</vt:lpstr>
      <vt:lpstr>1 TIMOTHY 1:18-20 TIMOTHY'S RESPONSIBILITY (Cond’t)</vt:lpstr>
      <vt:lpstr>1 TIMOTHY 1:18-20 TIMOTHY'S RESPONSIBILITY (Cond’t)</vt:lpstr>
      <vt:lpstr>1 TIMOTHY 1:18-20 TIMOTHY'S RESPONSIBILITY (Cond’t)</vt:lpstr>
      <vt:lpstr>THIS CONCLUDES  1 TIMOTHY  CHAPTER 1</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Herman</dc:creator>
  <cp:lastModifiedBy>Herman</cp:lastModifiedBy>
  <cp:revision>3</cp:revision>
  <dcterms:created xsi:type="dcterms:W3CDTF">2022-07-04T14:36:35Z</dcterms:created>
  <dcterms:modified xsi:type="dcterms:W3CDTF">2022-07-04T14:51:02Z</dcterms:modified>
</cp:coreProperties>
</file>